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4" r:id="rId5"/>
    <p:sldId id="272" r:id="rId6"/>
    <p:sldId id="278" r:id="rId7"/>
    <p:sldId id="27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1"/>
    <a:srgbClr val="003E52"/>
    <a:srgbClr val="244A9F"/>
    <a:srgbClr val="7A5F36"/>
    <a:srgbClr val="CB9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7C936-2F59-4AD5-8284-0011CD1067F7}" v="17" dt="2024-11-08T21:57:53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94422"/>
  </p:normalViewPr>
  <p:slideViewPr>
    <p:cSldViewPr snapToGrid="0" snapToObjects="1">
      <p:cViewPr>
        <p:scale>
          <a:sx n="81" d="100"/>
          <a:sy n="81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, Matthew R" userId="37958634-052b-415c-9cc9-8c8964fb111e" providerId="ADAL" clId="{1D87C936-2F59-4AD5-8284-0011CD1067F7}"/>
    <pc:docChg chg="undo custSel addSld delSld modSld sldOrd">
      <pc:chgData name="Shaw, Matthew R" userId="37958634-052b-415c-9cc9-8c8964fb111e" providerId="ADAL" clId="{1D87C936-2F59-4AD5-8284-0011CD1067F7}" dt="2024-11-08T21:58:07.560" v="256" actId="47"/>
      <pc:docMkLst>
        <pc:docMk/>
      </pc:docMkLst>
      <pc:sldChg chg="del">
        <pc:chgData name="Shaw, Matthew R" userId="37958634-052b-415c-9cc9-8c8964fb111e" providerId="ADAL" clId="{1D87C936-2F59-4AD5-8284-0011CD1067F7}" dt="2024-11-08T21:57:22.728" v="247" actId="47"/>
        <pc:sldMkLst>
          <pc:docMk/>
          <pc:sldMk cId="585540756" sldId="256"/>
        </pc:sldMkLst>
      </pc:sldChg>
      <pc:sldChg chg="modSp mod">
        <pc:chgData name="Shaw, Matthew R" userId="37958634-052b-415c-9cc9-8c8964fb111e" providerId="ADAL" clId="{1D87C936-2F59-4AD5-8284-0011CD1067F7}" dt="2024-11-08T17:36:48.707" v="58" actId="6549"/>
        <pc:sldMkLst>
          <pc:docMk/>
          <pc:sldMk cId="1829482729" sldId="257"/>
        </pc:sldMkLst>
        <pc:spChg chg="mod">
          <ac:chgData name="Shaw, Matthew R" userId="37958634-052b-415c-9cc9-8c8964fb111e" providerId="ADAL" clId="{1D87C936-2F59-4AD5-8284-0011CD1067F7}" dt="2024-11-08T17:36:48.707" v="58" actId="6549"/>
          <ac:spMkLst>
            <pc:docMk/>
            <pc:sldMk cId="1829482729" sldId="257"/>
            <ac:spMk id="5" creationId="{154AF925-444F-2D40-980F-94567954927E}"/>
          </ac:spMkLst>
        </pc:spChg>
      </pc:sldChg>
      <pc:sldChg chg="modSp del mod setBg">
        <pc:chgData name="Shaw, Matthew R" userId="37958634-052b-415c-9cc9-8c8964fb111e" providerId="ADAL" clId="{1D87C936-2F59-4AD5-8284-0011CD1067F7}" dt="2024-11-08T21:57:25.215" v="248" actId="47"/>
        <pc:sldMkLst>
          <pc:docMk/>
          <pc:sldMk cId="2870274991" sldId="270"/>
        </pc:sldMkLst>
        <pc:spChg chg="mod">
          <ac:chgData name="Shaw, Matthew R" userId="37958634-052b-415c-9cc9-8c8964fb111e" providerId="ADAL" clId="{1D87C936-2F59-4AD5-8284-0011CD1067F7}" dt="2024-11-08T17:46:50.789" v="64" actId="20577"/>
          <ac:spMkLst>
            <pc:docMk/>
            <pc:sldMk cId="2870274991" sldId="270"/>
            <ac:spMk id="4" creationId="{BD75F2E1-2A76-C543-9249-4464A550A004}"/>
          </ac:spMkLst>
        </pc:spChg>
        <pc:spChg chg="mod">
          <ac:chgData name="Shaw, Matthew R" userId="37958634-052b-415c-9cc9-8c8964fb111e" providerId="ADAL" clId="{1D87C936-2F59-4AD5-8284-0011CD1067F7}" dt="2024-11-08T18:36:46.780" v="193" actId="14"/>
          <ac:spMkLst>
            <pc:docMk/>
            <pc:sldMk cId="2870274991" sldId="270"/>
            <ac:spMk id="5" creationId="{E2A982E3-2523-6D44-98DD-1F0C355A176D}"/>
          </ac:spMkLst>
        </pc:spChg>
      </pc:sldChg>
      <pc:sldChg chg="new del">
        <pc:chgData name="Shaw, Matthew R" userId="37958634-052b-415c-9cc9-8c8964fb111e" providerId="ADAL" clId="{1D87C936-2F59-4AD5-8284-0011CD1067F7}" dt="2024-11-08T21:57:30.312" v="251" actId="47"/>
        <pc:sldMkLst>
          <pc:docMk/>
          <pc:sldMk cId="3688444172" sldId="271"/>
        </pc:sldMkLst>
      </pc:sldChg>
      <pc:sldChg chg="delSp new mod">
        <pc:chgData name="Shaw, Matthew R" userId="37958634-052b-415c-9cc9-8c8964fb111e" providerId="ADAL" clId="{1D87C936-2F59-4AD5-8284-0011CD1067F7}" dt="2024-11-08T21:57:44.486" v="253" actId="478"/>
        <pc:sldMkLst>
          <pc:docMk/>
          <pc:sldMk cId="841320994" sldId="272"/>
        </pc:sldMkLst>
        <pc:spChg chg="del">
          <ac:chgData name="Shaw, Matthew R" userId="37958634-052b-415c-9cc9-8c8964fb111e" providerId="ADAL" clId="{1D87C936-2F59-4AD5-8284-0011CD1067F7}" dt="2024-11-08T21:57:37.865" v="252" actId="478"/>
          <ac:spMkLst>
            <pc:docMk/>
            <pc:sldMk cId="841320994" sldId="272"/>
            <ac:spMk id="2" creationId="{D7E0E8AA-9D95-35B4-FAE4-EEE7DF8C58EC}"/>
          </ac:spMkLst>
        </pc:spChg>
        <pc:spChg chg="del">
          <ac:chgData name="Shaw, Matthew R" userId="37958634-052b-415c-9cc9-8c8964fb111e" providerId="ADAL" clId="{1D87C936-2F59-4AD5-8284-0011CD1067F7}" dt="2024-11-08T21:57:44.486" v="253" actId="478"/>
          <ac:spMkLst>
            <pc:docMk/>
            <pc:sldMk cId="841320994" sldId="272"/>
            <ac:spMk id="3" creationId="{DB713707-9831-B921-24F0-89437CD12D74}"/>
          </ac:spMkLst>
        </pc:spChg>
      </pc:sldChg>
      <pc:sldChg chg="new del">
        <pc:chgData name="Shaw, Matthew R" userId="37958634-052b-415c-9cc9-8c8964fb111e" providerId="ADAL" clId="{1D87C936-2F59-4AD5-8284-0011CD1067F7}" dt="2024-11-08T21:56:59.078" v="244" actId="47"/>
        <pc:sldMkLst>
          <pc:docMk/>
          <pc:sldMk cId="1943262544" sldId="273"/>
        </pc:sldMkLst>
      </pc:sldChg>
      <pc:sldChg chg="delSp modSp new mod">
        <pc:chgData name="Shaw, Matthew R" userId="37958634-052b-415c-9cc9-8c8964fb111e" providerId="ADAL" clId="{1D87C936-2F59-4AD5-8284-0011CD1067F7}" dt="2024-11-08T21:38:28.687" v="226" actId="478"/>
        <pc:sldMkLst>
          <pc:docMk/>
          <pc:sldMk cId="3047665285" sldId="274"/>
        </pc:sldMkLst>
        <pc:spChg chg="mod">
          <ac:chgData name="Shaw, Matthew R" userId="37958634-052b-415c-9cc9-8c8964fb111e" providerId="ADAL" clId="{1D87C936-2F59-4AD5-8284-0011CD1067F7}" dt="2024-11-08T21:37:58.788" v="225" actId="20577"/>
          <ac:spMkLst>
            <pc:docMk/>
            <pc:sldMk cId="3047665285" sldId="274"/>
            <ac:spMk id="2" creationId="{896DF35B-EE22-9351-7490-8BA47BD968AD}"/>
          </ac:spMkLst>
        </pc:spChg>
        <pc:spChg chg="del">
          <ac:chgData name="Shaw, Matthew R" userId="37958634-052b-415c-9cc9-8c8964fb111e" providerId="ADAL" clId="{1D87C936-2F59-4AD5-8284-0011CD1067F7}" dt="2024-11-08T21:38:28.687" v="226" actId="478"/>
          <ac:spMkLst>
            <pc:docMk/>
            <pc:sldMk cId="3047665285" sldId="274"/>
            <ac:spMk id="3" creationId="{DD8370DF-C344-06F0-716A-80D1A575F462}"/>
          </ac:spMkLst>
        </pc:spChg>
      </pc:sldChg>
      <pc:sldChg chg="add del">
        <pc:chgData name="Shaw, Matthew R" userId="37958634-052b-415c-9cc9-8c8964fb111e" providerId="ADAL" clId="{1D87C936-2F59-4AD5-8284-0011CD1067F7}" dt="2024-11-08T21:57:27.496" v="249" actId="47"/>
        <pc:sldMkLst>
          <pc:docMk/>
          <pc:sldMk cId="3561250768" sldId="275"/>
        </pc:sldMkLst>
      </pc:sldChg>
      <pc:sldChg chg="addSp delSp modSp new del mod">
        <pc:chgData name="Shaw, Matthew R" userId="37958634-052b-415c-9cc9-8c8964fb111e" providerId="ADAL" clId="{1D87C936-2F59-4AD5-8284-0011CD1067F7}" dt="2024-11-08T21:57:28.987" v="250" actId="47"/>
        <pc:sldMkLst>
          <pc:docMk/>
          <pc:sldMk cId="964776506" sldId="276"/>
        </pc:sldMkLst>
        <pc:spChg chg="del">
          <ac:chgData name="Shaw, Matthew R" userId="37958634-052b-415c-9cc9-8c8964fb111e" providerId="ADAL" clId="{1D87C936-2F59-4AD5-8284-0011CD1067F7}" dt="2024-11-08T21:40:54.939" v="228"/>
          <ac:spMkLst>
            <pc:docMk/>
            <pc:sldMk cId="964776506" sldId="276"/>
            <ac:spMk id="4" creationId="{706B3D25-004A-BA09-D6FC-E97AEC4DD139}"/>
          </ac:spMkLst>
        </pc:spChg>
        <pc:spChg chg="ord">
          <ac:chgData name="Shaw, Matthew R" userId="37958634-052b-415c-9cc9-8c8964fb111e" providerId="ADAL" clId="{1D87C936-2F59-4AD5-8284-0011CD1067F7}" dt="2024-11-08T21:42:30.745" v="231" actId="166"/>
          <ac:spMkLst>
            <pc:docMk/>
            <pc:sldMk cId="964776506" sldId="276"/>
            <ac:spMk id="5" creationId="{0CE9727D-D959-F89A-F378-4C535316DF74}"/>
          </ac:spMkLst>
        </pc:spChg>
        <pc:picChg chg="add mod">
          <ac:chgData name="Shaw, Matthew R" userId="37958634-052b-415c-9cc9-8c8964fb111e" providerId="ADAL" clId="{1D87C936-2F59-4AD5-8284-0011CD1067F7}" dt="2024-11-08T21:41:29.720" v="230" actId="1076"/>
          <ac:picMkLst>
            <pc:docMk/>
            <pc:sldMk cId="964776506" sldId="276"/>
            <ac:picMk id="1026" creationId="{4FD0E1AB-D635-F7B7-6F2A-F84B6951CF57}"/>
          </ac:picMkLst>
        </pc:picChg>
      </pc:sldChg>
      <pc:sldChg chg="addSp delSp modSp add del mod">
        <pc:chgData name="Shaw, Matthew R" userId="37958634-052b-415c-9cc9-8c8964fb111e" providerId="ADAL" clId="{1D87C936-2F59-4AD5-8284-0011CD1067F7}" dt="2024-11-08T21:56:56.857" v="243" actId="47"/>
        <pc:sldMkLst>
          <pc:docMk/>
          <pc:sldMk cId="1596958635" sldId="277"/>
        </pc:sldMkLst>
        <pc:spChg chg="del">
          <ac:chgData name="Shaw, Matthew R" userId="37958634-052b-415c-9cc9-8c8964fb111e" providerId="ADAL" clId="{1D87C936-2F59-4AD5-8284-0011CD1067F7}" dt="2024-11-08T21:55:59.934" v="239" actId="478"/>
          <ac:spMkLst>
            <pc:docMk/>
            <pc:sldMk cId="1596958635" sldId="277"/>
            <ac:spMk id="2" creationId="{D7E0E8AA-9D95-35B4-FAE4-EEE7DF8C58EC}"/>
          </ac:spMkLst>
        </pc:spChg>
        <pc:spChg chg="del">
          <ac:chgData name="Shaw, Matthew R" userId="37958634-052b-415c-9cc9-8c8964fb111e" providerId="ADAL" clId="{1D87C936-2F59-4AD5-8284-0011CD1067F7}" dt="2024-11-08T21:55:59.934" v="239" actId="478"/>
          <ac:spMkLst>
            <pc:docMk/>
            <pc:sldMk cId="1596958635" sldId="277"/>
            <ac:spMk id="3" creationId="{DB713707-9831-B921-24F0-89437CD12D74}"/>
          </ac:spMkLst>
        </pc:spChg>
        <pc:spChg chg="add mod">
          <ac:chgData name="Shaw, Matthew R" userId="37958634-052b-415c-9cc9-8c8964fb111e" providerId="ADAL" clId="{1D87C936-2F59-4AD5-8284-0011CD1067F7}" dt="2024-11-08T21:56:01.734" v="240"/>
          <ac:spMkLst>
            <pc:docMk/>
            <pc:sldMk cId="1596958635" sldId="277"/>
            <ac:spMk id="4" creationId="{3C8614A1-B0A7-0D08-4B08-3FE442F638AF}"/>
          </ac:spMkLst>
        </pc:spChg>
        <pc:spChg chg="add mod">
          <ac:chgData name="Shaw, Matthew R" userId="37958634-052b-415c-9cc9-8c8964fb111e" providerId="ADAL" clId="{1D87C936-2F59-4AD5-8284-0011CD1067F7}" dt="2024-11-08T21:56:01.734" v="240"/>
          <ac:spMkLst>
            <pc:docMk/>
            <pc:sldMk cId="1596958635" sldId="277"/>
            <ac:spMk id="5" creationId="{02FE90A9-DBCB-0777-216D-A15F57BC1EB4}"/>
          </ac:spMkLst>
        </pc:spChg>
      </pc:sldChg>
      <pc:sldChg chg="modSp add mod">
        <pc:chgData name="Shaw, Matthew R" userId="37958634-052b-415c-9cc9-8c8964fb111e" providerId="ADAL" clId="{1D87C936-2F59-4AD5-8284-0011CD1067F7}" dt="2024-11-08T21:54:13.719" v="238"/>
        <pc:sldMkLst>
          <pc:docMk/>
          <pc:sldMk cId="2105412122" sldId="278"/>
        </pc:sldMkLst>
        <pc:spChg chg="mod">
          <ac:chgData name="Shaw, Matthew R" userId="37958634-052b-415c-9cc9-8c8964fb111e" providerId="ADAL" clId="{1D87C936-2F59-4AD5-8284-0011CD1067F7}" dt="2024-11-08T21:54:13.719" v="238"/>
          <ac:spMkLst>
            <pc:docMk/>
            <pc:sldMk cId="2105412122" sldId="278"/>
            <ac:spMk id="2" creationId="{D7E0E8AA-9D95-35B4-FAE4-EEE7DF8C58EC}"/>
          </ac:spMkLst>
        </pc:spChg>
        <pc:spChg chg="mod">
          <ac:chgData name="Shaw, Matthew R" userId="37958634-052b-415c-9cc9-8c8964fb111e" providerId="ADAL" clId="{1D87C936-2F59-4AD5-8284-0011CD1067F7}" dt="2024-11-08T21:52:34.199" v="236"/>
          <ac:spMkLst>
            <pc:docMk/>
            <pc:sldMk cId="2105412122" sldId="278"/>
            <ac:spMk id="3" creationId="{DB713707-9831-B921-24F0-89437CD12D74}"/>
          </ac:spMkLst>
        </pc:spChg>
      </pc:sldChg>
      <pc:sldChg chg="add setBg">
        <pc:chgData name="Shaw, Matthew R" userId="37958634-052b-415c-9cc9-8c8964fb111e" providerId="ADAL" clId="{1D87C936-2F59-4AD5-8284-0011CD1067F7}" dt="2024-11-08T21:56:35.965" v="241"/>
        <pc:sldMkLst>
          <pc:docMk/>
          <pc:sldMk cId="2434007006" sldId="279"/>
        </pc:sldMkLst>
      </pc:sldChg>
      <pc:sldChg chg="add del ord">
        <pc:chgData name="Shaw, Matthew R" userId="37958634-052b-415c-9cc9-8c8964fb111e" providerId="ADAL" clId="{1D87C936-2F59-4AD5-8284-0011CD1067F7}" dt="2024-11-08T21:57:56.225" v="255" actId="47"/>
        <pc:sldMkLst>
          <pc:docMk/>
          <pc:sldMk cId="267330556" sldId="280"/>
        </pc:sldMkLst>
      </pc:sldChg>
      <pc:sldChg chg="add del">
        <pc:chgData name="Shaw, Matthew R" userId="37958634-052b-415c-9cc9-8c8964fb111e" providerId="ADAL" clId="{1D87C936-2F59-4AD5-8284-0011CD1067F7}" dt="2024-11-08T21:58:07.560" v="256" actId="47"/>
        <pc:sldMkLst>
          <pc:docMk/>
          <pc:sldMk cId="1549210589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9A9F-38AC-6D41-A3AB-063BEB6D85D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D3B3B-75AC-574E-A42F-AEFC8DAF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ver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5472" y="6400799"/>
            <a:ext cx="2743200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25E9D-4D35-7747-8ADA-CA687A74F2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CE2FBE1-ED95-4A48-A122-EEC20C170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A3BB3A5E-B05F-A242-AC2B-AF1935FC31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edi Reservoir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B7B7D0-879D-374E-A7E4-3ED454D49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8AE7656-E318-B746-8E3C-1A175B203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1E914312-A458-7146-82CB-6211D14DCE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ckee River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956179-10B6-D343-9592-127F31DD41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07F594-4306-0F42-895A-C4C718D65D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BDCFF41C-476E-B94B-92CE-59108B74D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8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fting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rgbClr val="003E5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50674D-E10E-9547-8E97-9764DEE265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5B67A1-0D79-9340-AD59-829740133C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F36C494F-E6B5-034C-AF80-8F9C97343F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Title Slide bad"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EFC0C2-A130-9146-A779-7D2BF5FF5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52678"/>
            <a:ext cx="9144000" cy="2387600"/>
          </a:xfrm>
          <a:effectLst/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2F25F8E-0532-8E47-9BD2-6B61DE319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32353"/>
            <a:ext cx="9144000" cy="1655762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D2C275-E6B8-6B41-B0DA-0584279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" y="6400799"/>
            <a:ext cx="2743200" cy="365125"/>
          </a:xfrm>
          <a:effectLst/>
        </p:spPr>
        <p:txBody>
          <a:bodyPr/>
          <a:lstStyle>
            <a:lvl1pPr algn="l">
              <a:defRPr b="1" i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Reclamation logo with shield that shows a dam with water flowing over it.">
            <a:extLst>
              <a:ext uri="{FF2B5EF4-FFF2-40B4-BE49-F238E27FC236}">
                <a16:creationId xmlns:a16="http://schemas.microsoft.com/office/drawing/2014/main" id="{AB8C3517-FFE3-3543-BB90-1F6AD7894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481F-D54D-294F-9E23-BEE787B61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65313"/>
            <a:ext cx="11704638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2B760C0-123A-0443-8BD4-9CD580D28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46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56769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5676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EF61F-F18F-4945-A071-19E247F7E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9800" y="0"/>
            <a:ext cx="6172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77" y="6400799"/>
            <a:ext cx="2743200" cy="365125"/>
          </a:xfrm>
        </p:spPr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6D3748-ABB9-B443-BC71-D363C45F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593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43840" y="1282700"/>
            <a:ext cx="11704320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11704320" cy="763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2FB8D-A789-774E-838C-1F0C33ABB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57600"/>
            <a:ext cx="12188952" cy="32918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00D637E-7975-A549-BD9A-6F32EA44F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043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813717"/>
            <a:ext cx="580644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E9173F-C547-3F4B-8FBB-C54045E691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6480" y="1810512"/>
            <a:ext cx="580644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0DDB2AE-9458-1D4F-A33A-FB617F9D0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5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98F7814-5377-854F-86F2-EAD3E497FF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49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CC3BA91-F810-FE44-AD8D-54DE6BBEA3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07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en Canyon 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271684-AFEB-3C4E-B24C-66AB0D665A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AE1B03-E323-BC4C-B8FB-529E31BA0A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62793A3D-1EF4-1A48-8A60-D4CA51FB41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053B-8DB2-EA4A-A9CF-0F8FB54823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E47D94-0FBA-A74E-A3C9-AF495D4FF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776" y="0"/>
            <a:ext cx="712317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292E367-F27C-FC4D-8F24-C31E4D1397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9960" y="5623560"/>
            <a:ext cx="914400" cy="106070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28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D425A3-2A5C-5240-9A70-92CB57C5ED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" y="216766"/>
            <a:ext cx="9144000" cy="1994419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 Goes Here</a:t>
            </a:r>
            <a:br>
              <a:rPr lang="en-US" dirty="0"/>
            </a:br>
            <a:r>
              <a:rPr lang="en-US" dirty="0"/>
              <a:t>No more than four lines</a:t>
            </a:r>
          </a:p>
          <a:p>
            <a:endParaRPr lang="en-US" dirty="0"/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532057ED-70A3-BF4B-81E0-AAF7E69C7A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409" y="5151483"/>
            <a:ext cx="3337560" cy="10948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Coule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E44A16-C447-684C-9061-11E02701A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7C8E9E-3391-8042-A6AD-6A475775E0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3" name="Picture 2" descr="Reclamation logo with shield that shows a dam with water flowing over it.">
            <a:extLst>
              <a:ext uri="{FF2B5EF4-FFF2-40B4-BE49-F238E27FC236}">
                <a16:creationId xmlns:a16="http://schemas.microsoft.com/office/drawing/2014/main" id="{049E3112-45B5-DB4A-9375-4430CC1DF4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118872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hasta Da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082" y="6400800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CC618-E7BB-764C-8FEA-AEF3A9EA50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0A8CA-98B3-6744-A45F-4BC538E816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8" name="Picture 7" descr="Reclamation logo with shield that shows a dam with water flowing over it.">
            <a:extLst>
              <a:ext uri="{FF2B5EF4-FFF2-40B4-BE49-F238E27FC236}">
                <a16:creationId xmlns:a16="http://schemas.microsoft.com/office/drawing/2014/main" id="{A8EA8774-5D4F-324D-B42F-554E1A5E9F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118872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ker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558989-C3C3-4A42-8719-949625AE44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954233-3947-A447-ADA9-B864A2B747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3D68C434-5431-6945-8DE0-205747471A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ant Dam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541AF7-6382-4E4B-BE8F-205E37002D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96468A-A65E-1B4E-AB77-DCBC8570C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  <a:p>
            <a:endParaRPr lang="en-US" dirty="0"/>
          </a:p>
        </p:txBody>
      </p:sp>
      <p:pic>
        <p:nvPicPr>
          <p:cNvPr id="9" name="Picture 8" descr="Reclamation logo with shield that shows a dam with water flowing over it.">
            <a:extLst>
              <a:ext uri="{FF2B5EF4-FFF2-40B4-BE49-F238E27FC236}">
                <a16:creationId xmlns:a16="http://schemas.microsoft.com/office/drawing/2014/main" id="{76EBF2C2-2618-2C48-8472-4F8B34DE99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27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92ED3-6486-3F44-8241-DDD3830323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D132B6-583F-954B-A61C-A25D49DF58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8" name="Picture 7" descr="Reclamation logo with shield that shows a dam with water flowing over it.">
            <a:extLst>
              <a:ext uri="{FF2B5EF4-FFF2-40B4-BE49-F238E27FC236}">
                <a16:creationId xmlns:a16="http://schemas.microsoft.com/office/drawing/2014/main" id="{E884F529-72E9-1A4F-AC9D-2FAB44063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116258"/>
            <a:ext cx="365760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9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werline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BFEF4601-7FC8-1C4E-95F1-E89AB323D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dropower Generation Title Slide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8" y="6400799"/>
            <a:ext cx="27432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E6C8A-89DB-1747-B47D-DD150185A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175" y="1544013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5A008C-26E4-E547-9FC4-A81234CDB7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175" y="4023688"/>
            <a:ext cx="9144000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32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  <a:br>
              <a:rPr lang="en-US" dirty="0"/>
            </a:br>
            <a:r>
              <a:rPr lang="en-US" dirty="0"/>
              <a:t>No more than two lines</a:t>
            </a:r>
          </a:p>
        </p:txBody>
      </p:sp>
      <p:pic>
        <p:nvPicPr>
          <p:cNvPr id="7" name="Picture 6" descr="Reclamation logo with shield that shows a dam with water flowing over it.">
            <a:extLst>
              <a:ext uri="{FF2B5EF4-FFF2-40B4-BE49-F238E27FC236}">
                <a16:creationId xmlns:a16="http://schemas.microsoft.com/office/drawing/2014/main" id="{52A215C6-52EA-E344-BCF1-A5FC91347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888" y="246888"/>
            <a:ext cx="3657600" cy="11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117043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409" y="6394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1D9053B-8DB2-EA4A-A9CF-0F8FB54823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3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49" r:id="rId13"/>
    <p:sldLayoutId id="2147483650" r:id="rId14"/>
    <p:sldLayoutId id="2147483652" r:id="rId15"/>
    <p:sldLayoutId id="2147483669" r:id="rId16"/>
    <p:sldLayoutId id="2147483653" r:id="rId17"/>
    <p:sldLayoutId id="2147483654" r:id="rId18"/>
    <p:sldLayoutId id="2147483655" r:id="rId19"/>
    <p:sldLayoutId id="2147483657" r:id="rId20"/>
    <p:sldLayoutId id="2147483670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Segoe UI Semibold" panose="020B0502040204020203" pitchFamily="34" charset="0"/>
          <a:ea typeface="Segoe UI Semibold" panose="020B0502040204020203" pitchFamily="34" charset="0"/>
          <a:cs typeface="Segoe UI Semibold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72/1822412" TargetMode="External"/><Relationship Id="rId2" Type="http://schemas.openxmlformats.org/officeDocument/2006/relationships/hyperlink" Target="https://doi.org/10.2172/1760267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oi.org/10.2172/187686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shaw@usbr.gov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F35B-EE22-9351-7490-8BA47BD96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Nurturing</a:t>
            </a:r>
            <a:br>
              <a:rPr lang="en-US" dirty="0"/>
            </a:br>
            <a:r>
              <a:rPr lang="en-US" dirty="0"/>
              <a:t>meeting existing needs</a:t>
            </a:r>
          </a:p>
        </p:txBody>
      </p:sp>
    </p:spTree>
    <p:extLst>
      <p:ext uri="{BB962C8B-B14F-4D97-AF65-F5344CB8AC3E}">
        <p14:creationId xmlns:p14="http://schemas.microsoft.com/office/powerpoint/2010/main" val="304766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2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E8AA-9D95-35B4-FAE4-EEE7DF8C5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Existing minimum month average day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13707-9831-B921-24F0-89437CD12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the system respond to the existing minimum month average day use?</a:t>
            </a:r>
          </a:p>
        </p:txBody>
      </p:sp>
    </p:spTree>
    <p:extLst>
      <p:ext uri="{BB962C8B-B14F-4D97-AF65-F5344CB8AC3E}">
        <p14:creationId xmlns:p14="http://schemas.microsoft.com/office/powerpoint/2010/main" val="21054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5F2E1-2A76-C543-9249-4464A550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minimum month average day 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982E3-2523-6D44-98DD-1F0C355A1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does the system respond to the existing minimum month average day use?</a:t>
            </a:r>
          </a:p>
          <a:p>
            <a:pPr lvl="1"/>
            <a:r>
              <a:rPr lang="en-US" dirty="0"/>
              <a:t>$166 billion in electricity annually is the cost for turning on pumps and motors.</a:t>
            </a:r>
          </a:p>
          <a:p>
            <a:pPr lvl="1"/>
            <a:r>
              <a:rPr lang="en-US" dirty="0"/>
              <a:t>DOE, U.S. Industrial and Commercial Motor System Market Assessment Report, 2021</a:t>
            </a:r>
          </a:p>
          <a:p>
            <a:pPr lvl="2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Characteristics of the Installed Base,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1 </a:t>
            </a:r>
            <a:endParaRPr lang="en-US" dirty="0"/>
          </a:p>
          <a:p>
            <a:pPr lvl="2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 Motors and Drives Supply Chain Review,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2 </a:t>
            </a:r>
            <a:endParaRPr lang="en-US" dirty="0"/>
          </a:p>
          <a:p>
            <a:pPr lvl="2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Saving Opportunity. United States,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3</a:t>
            </a:r>
            <a:endParaRPr lang="en-US" dirty="0"/>
          </a:p>
          <a:p>
            <a:r>
              <a:rPr lang="en-US" dirty="0"/>
              <a:t>Energy costs over the life of water systems set the return on investment.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6AF61-8C6D-AC4B-BDD4-A82702766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54AF925-444F-2D40-980F-945679549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Matthew Shaw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mshaw@usbr.gov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8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 white" id="{5B01CB95-E967-0C4E-BB61-92E0A8DDC530}" vid="{E52EC274-00E1-074E-B9C7-D32580BC5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901056AEDAA47B3FE45DEED4A7F80" ma:contentTypeVersion="11" ma:contentTypeDescription="Create a new document." ma:contentTypeScope="" ma:versionID="97128290671f6ba2ba404ea854b5e6de">
  <xsd:schema xmlns:xsd="http://www.w3.org/2001/XMLSchema" xmlns:xs="http://www.w3.org/2001/XMLSchema" xmlns:p="http://schemas.microsoft.com/office/2006/metadata/properties" xmlns:ns2="c0f95fd5-778b-4cc3-8c47-ae53da063b90" xmlns:ns3="a83e283c-98ce-4d3e-a85e-b2601418a5d3" targetNamespace="http://schemas.microsoft.com/office/2006/metadata/properties" ma:root="true" ma:fieldsID="88f00217d76e3995dc5f7871d1b2ba10" ns2:_="" ns3:_="">
    <xsd:import namespace="c0f95fd5-778b-4cc3-8c47-ae53da063b90"/>
    <xsd:import namespace="a83e283c-98ce-4d3e-a85e-b2601418a5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95fd5-778b-4cc3-8c47-ae53da063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283c-98ce-4d3e-a85e-b2601418a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5B87C2-178D-40DF-8FC5-B1A32687F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95fd5-778b-4cc3-8c47-ae53da063b90"/>
    <ds:schemaRef ds:uri="a83e283c-98ce-4d3e-a85e-b2601418a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F30C80-F326-4890-B5FE-4497856FD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D7D05-2F24-4089-A4CE-4DA40291AE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128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Semibold</vt:lpstr>
      <vt:lpstr>Office Theme</vt:lpstr>
      <vt:lpstr>Nurturing meeting existing needs</vt:lpstr>
      <vt:lpstr>PowerPoint Presentation</vt:lpstr>
      <vt:lpstr>Existing minimum month average day use</vt:lpstr>
      <vt:lpstr>Existing minimum month average day use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No more that two lines</dc:title>
  <dc:subject/>
  <dc:creator>Soeth, Peter D</dc:creator>
  <cp:keywords/>
  <dc:description/>
  <cp:lastModifiedBy>Shaw, Matthew R</cp:lastModifiedBy>
  <cp:revision>64</cp:revision>
  <cp:lastPrinted>2020-01-28T17:10:41Z</cp:lastPrinted>
  <dcterms:created xsi:type="dcterms:W3CDTF">2016-11-04T19:21:58Z</dcterms:created>
  <dcterms:modified xsi:type="dcterms:W3CDTF">2024-11-08T21:58:16Z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0x01010022F901056AEDAA47B3FE45DEED4A7F80</vt:lpwstr>
  </property>
</Properties>
</file>