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2" r:id="rId6"/>
    <p:sldId id="263" r:id="rId7"/>
    <p:sldId id="277" r:id="rId8"/>
    <p:sldId id="260" r:id="rId9"/>
    <p:sldId id="265" r:id="rId10"/>
    <p:sldId id="278" r:id="rId11"/>
    <p:sldId id="279" r:id="rId12"/>
    <p:sldId id="268" r:id="rId13"/>
    <p:sldId id="280" r:id="rId14"/>
    <p:sldId id="281" r:id="rId15"/>
    <p:sldId id="271" r:id="rId16"/>
    <p:sldId id="26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Franklin Gothic Book" panose="020B0503020102020204" pitchFamily="34" charset="0"/>
      <p:regular r:id="rId24"/>
      <p:italic r:id="rId25"/>
    </p:embeddedFont>
    <p:embeddedFont>
      <p:font typeface="Lato" panose="020F0502020204030203" pitchFamily="3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0"/>
    <a:srgbClr val="32C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70F1E-AEF2-4328-B844-6D448F3783E6}" type="doc">
      <dgm:prSet loTypeId="urn:microsoft.com/office/officeart/2005/8/layout/hierarchy2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6E1EDC-8D47-4ED6-B14A-7BC5F35E234E}">
      <dgm:prSet/>
      <dgm:spPr>
        <a:solidFill>
          <a:srgbClr val="00ABC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is degradation? </a:t>
          </a:r>
        </a:p>
      </dgm:t>
    </dgm:pt>
    <dgm:pt modelId="{88893EA4-12F6-44EA-9B1F-A50B4EE47A61}" type="parTrans" cxnId="{0C374CDC-D170-447A-B17A-4BDB2C176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F91744-FA9C-42E5-A113-354EBE8B1562}" type="sibTrans" cxnId="{0C374CDC-D170-447A-B17A-4BDB2C176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BF8CC0-1F40-4413-BD23-8B57AAADDC1F}">
      <dgm:prSet/>
      <dgm:spPr>
        <a:solidFill>
          <a:srgbClr val="00ABC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How can we identify it?</a:t>
          </a:r>
        </a:p>
      </dgm:t>
    </dgm:pt>
    <dgm:pt modelId="{F8D0123C-31A5-4603-A8C7-B88B8D8EA825}" type="parTrans" cxnId="{DED4AF05-62E2-4E15-8823-4F7229967C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19D72C-930B-451B-91F7-8171F5604DD6}" type="sibTrans" cxnId="{DED4AF05-62E2-4E15-8823-4F7229967C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C09E95-E50D-4DF6-92FC-8CCCA39023EA}">
      <dgm:prSet/>
      <dgm:spPr>
        <a:solidFill>
          <a:srgbClr val="00ABC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can we do?</a:t>
          </a:r>
        </a:p>
      </dgm:t>
    </dgm:pt>
    <dgm:pt modelId="{04A6B3EF-92F9-4524-BAD9-C042D4FCFB51}" type="parTrans" cxnId="{18D9ADF9-2FF2-4BD6-8F2C-CA284D93A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71BD2B-1FF5-466A-B84B-C93A467B2F57}" type="sibTrans" cxnId="{18D9ADF9-2FF2-4BD6-8F2C-CA284D93A7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E82F67-292D-4AC8-B922-8CF512F13DBD}" type="pres">
      <dgm:prSet presAssocID="{B5970F1E-AEF2-4328-B844-6D448F3783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662894-5C8C-44BB-A59B-9D4B624CEEF9}" type="pres">
      <dgm:prSet presAssocID="{296E1EDC-8D47-4ED6-B14A-7BC5F35E234E}" presName="root1" presStyleCnt="0"/>
      <dgm:spPr/>
    </dgm:pt>
    <dgm:pt modelId="{F90C2F98-7056-4B7B-A611-680AFAD89C30}" type="pres">
      <dgm:prSet presAssocID="{296E1EDC-8D47-4ED6-B14A-7BC5F35E234E}" presName="LevelOneTextNode" presStyleLbl="node0" presStyleIdx="0" presStyleCnt="3">
        <dgm:presLayoutVars>
          <dgm:chPref val="3"/>
        </dgm:presLayoutVars>
      </dgm:prSet>
      <dgm:spPr/>
    </dgm:pt>
    <dgm:pt modelId="{854EB1EA-68A2-4D32-9518-5B5A8BD5F679}" type="pres">
      <dgm:prSet presAssocID="{296E1EDC-8D47-4ED6-B14A-7BC5F35E234E}" presName="level2hierChild" presStyleCnt="0"/>
      <dgm:spPr/>
    </dgm:pt>
    <dgm:pt modelId="{A7909AC4-1D2D-4196-8CAB-57B300175F3D}" type="pres">
      <dgm:prSet presAssocID="{78BF8CC0-1F40-4413-BD23-8B57AAADDC1F}" presName="root1" presStyleCnt="0"/>
      <dgm:spPr/>
    </dgm:pt>
    <dgm:pt modelId="{12E1B39C-9628-4E92-BD21-E871C2F1F79E}" type="pres">
      <dgm:prSet presAssocID="{78BF8CC0-1F40-4413-BD23-8B57AAADDC1F}" presName="LevelOneTextNode" presStyleLbl="node0" presStyleIdx="1" presStyleCnt="3">
        <dgm:presLayoutVars>
          <dgm:chPref val="3"/>
        </dgm:presLayoutVars>
      </dgm:prSet>
      <dgm:spPr/>
    </dgm:pt>
    <dgm:pt modelId="{9C251C28-D033-4540-A0AE-C97BC0D86766}" type="pres">
      <dgm:prSet presAssocID="{78BF8CC0-1F40-4413-BD23-8B57AAADDC1F}" presName="level2hierChild" presStyleCnt="0"/>
      <dgm:spPr/>
    </dgm:pt>
    <dgm:pt modelId="{2BF75AF3-80FB-425E-9CB3-26DEAA5869AA}" type="pres">
      <dgm:prSet presAssocID="{21C09E95-E50D-4DF6-92FC-8CCCA39023EA}" presName="root1" presStyleCnt="0"/>
      <dgm:spPr/>
    </dgm:pt>
    <dgm:pt modelId="{D2034F39-41CF-46C4-A708-67076F98BA6A}" type="pres">
      <dgm:prSet presAssocID="{21C09E95-E50D-4DF6-92FC-8CCCA39023EA}" presName="LevelOneTextNode" presStyleLbl="node0" presStyleIdx="2" presStyleCnt="3">
        <dgm:presLayoutVars>
          <dgm:chPref val="3"/>
        </dgm:presLayoutVars>
      </dgm:prSet>
      <dgm:spPr/>
    </dgm:pt>
    <dgm:pt modelId="{17415A58-FA2B-4DB5-82B1-374B882C6FFD}" type="pres">
      <dgm:prSet presAssocID="{21C09E95-E50D-4DF6-92FC-8CCCA39023EA}" presName="level2hierChild" presStyleCnt="0"/>
      <dgm:spPr/>
    </dgm:pt>
  </dgm:ptLst>
  <dgm:cxnLst>
    <dgm:cxn modelId="{DED4AF05-62E2-4E15-8823-4F7229967C55}" srcId="{B5970F1E-AEF2-4328-B844-6D448F3783E6}" destId="{78BF8CC0-1F40-4413-BD23-8B57AAADDC1F}" srcOrd="1" destOrd="0" parTransId="{F8D0123C-31A5-4603-A8C7-B88B8D8EA825}" sibTransId="{0719D72C-930B-451B-91F7-8171F5604DD6}"/>
    <dgm:cxn modelId="{B87BD65F-2D8B-476B-8EF7-8D307C90983C}" type="presOf" srcId="{78BF8CC0-1F40-4413-BD23-8B57AAADDC1F}" destId="{12E1B39C-9628-4E92-BD21-E871C2F1F79E}" srcOrd="0" destOrd="0" presId="urn:microsoft.com/office/officeart/2005/8/layout/hierarchy2"/>
    <dgm:cxn modelId="{44348E44-4D42-4C34-BC18-ACB06C0CDE23}" type="presOf" srcId="{B5970F1E-AEF2-4328-B844-6D448F3783E6}" destId="{5DE82F67-292D-4AC8-B922-8CF512F13DBD}" srcOrd="0" destOrd="0" presId="urn:microsoft.com/office/officeart/2005/8/layout/hierarchy2"/>
    <dgm:cxn modelId="{BDD54759-0CF0-4CEC-BEBC-14425744F1DF}" type="presOf" srcId="{296E1EDC-8D47-4ED6-B14A-7BC5F35E234E}" destId="{F90C2F98-7056-4B7B-A611-680AFAD89C30}" srcOrd="0" destOrd="0" presId="urn:microsoft.com/office/officeart/2005/8/layout/hierarchy2"/>
    <dgm:cxn modelId="{360D27AC-2B1A-4A2E-8B53-769E19B1F4B1}" type="presOf" srcId="{21C09E95-E50D-4DF6-92FC-8CCCA39023EA}" destId="{D2034F39-41CF-46C4-A708-67076F98BA6A}" srcOrd="0" destOrd="0" presId="urn:microsoft.com/office/officeart/2005/8/layout/hierarchy2"/>
    <dgm:cxn modelId="{0C374CDC-D170-447A-B17A-4BDB2C176937}" srcId="{B5970F1E-AEF2-4328-B844-6D448F3783E6}" destId="{296E1EDC-8D47-4ED6-B14A-7BC5F35E234E}" srcOrd="0" destOrd="0" parTransId="{88893EA4-12F6-44EA-9B1F-A50B4EE47A61}" sibTransId="{8FF91744-FA9C-42E5-A113-354EBE8B1562}"/>
    <dgm:cxn modelId="{18D9ADF9-2FF2-4BD6-8F2C-CA284D93A77E}" srcId="{B5970F1E-AEF2-4328-B844-6D448F3783E6}" destId="{21C09E95-E50D-4DF6-92FC-8CCCA39023EA}" srcOrd="2" destOrd="0" parTransId="{04A6B3EF-92F9-4524-BAD9-C042D4FCFB51}" sibTransId="{0071BD2B-1FF5-466A-B84B-C93A467B2F57}"/>
    <dgm:cxn modelId="{3F51AA63-8C4D-4790-B484-1B0A25CE673A}" type="presParOf" srcId="{5DE82F67-292D-4AC8-B922-8CF512F13DBD}" destId="{7A662894-5C8C-44BB-A59B-9D4B624CEEF9}" srcOrd="0" destOrd="0" presId="urn:microsoft.com/office/officeart/2005/8/layout/hierarchy2"/>
    <dgm:cxn modelId="{4599AF1B-1571-482B-91CD-8DE3C151C003}" type="presParOf" srcId="{7A662894-5C8C-44BB-A59B-9D4B624CEEF9}" destId="{F90C2F98-7056-4B7B-A611-680AFAD89C30}" srcOrd="0" destOrd="0" presId="urn:microsoft.com/office/officeart/2005/8/layout/hierarchy2"/>
    <dgm:cxn modelId="{AEB0DBF9-E6E8-4A07-A86A-AA660A7F032E}" type="presParOf" srcId="{7A662894-5C8C-44BB-A59B-9D4B624CEEF9}" destId="{854EB1EA-68A2-4D32-9518-5B5A8BD5F679}" srcOrd="1" destOrd="0" presId="urn:microsoft.com/office/officeart/2005/8/layout/hierarchy2"/>
    <dgm:cxn modelId="{3D0539BA-915A-478D-B332-4E89DDB78327}" type="presParOf" srcId="{5DE82F67-292D-4AC8-B922-8CF512F13DBD}" destId="{A7909AC4-1D2D-4196-8CAB-57B300175F3D}" srcOrd="1" destOrd="0" presId="urn:microsoft.com/office/officeart/2005/8/layout/hierarchy2"/>
    <dgm:cxn modelId="{4911FB64-AEC6-4C7F-BEDC-B3918CC30C9A}" type="presParOf" srcId="{A7909AC4-1D2D-4196-8CAB-57B300175F3D}" destId="{12E1B39C-9628-4E92-BD21-E871C2F1F79E}" srcOrd="0" destOrd="0" presId="urn:microsoft.com/office/officeart/2005/8/layout/hierarchy2"/>
    <dgm:cxn modelId="{5F36970A-E45C-4B7D-8839-7A245943BBD6}" type="presParOf" srcId="{A7909AC4-1D2D-4196-8CAB-57B300175F3D}" destId="{9C251C28-D033-4540-A0AE-C97BC0D86766}" srcOrd="1" destOrd="0" presId="urn:microsoft.com/office/officeart/2005/8/layout/hierarchy2"/>
    <dgm:cxn modelId="{A67CE746-9082-4CFD-A95C-D3832E150172}" type="presParOf" srcId="{5DE82F67-292D-4AC8-B922-8CF512F13DBD}" destId="{2BF75AF3-80FB-425E-9CB3-26DEAA5869AA}" srcOrd="2" destOrd="0" presId="urn:microsoft.com/office/officeart/2005/8/layout/hierarchy2"/>
    <dgm:cxn modelId="{0A047A7F-77B6-457B-9ED5-21311B51FD5C}" type="presParOf" srcId="{2BF75AF3-80FB-425E-9CB3-26DEAA5869AA}" destId="{D2034F39-41CF-46C4-A708-67076F98BA6A}" srcOrd="0" destOrd="0" presId="urn:microsoft.com/office/officeart/2005/8/layout/hierarchy2"/>
    <dgm:cxn modelId="{1F876BFA-59C6-45ED-8A37-F99D76666A7F}" type="presParOf" srcId="{2BF75AF3-80FB-425E-9CB3-26DEAA5869AA}" destId="{17415A58-FA2B-4DB5-82B1-374B882C6F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BE49AE-70D0-44C1-BFEB-6601078E4920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TT"/>
        </a:p>
      </dgm:t>
    </dgm:pt>
    <dgm:pt modelId="{26F1DB0B-83B7-4376-BF4A-719F2CBAC938}">
      <dgm:prSet/>
      <dgm:spPr/>
      <dgm:t>
        <a:bodyPr/>
        <a:lstStyle/>
        <a:p>
          <a:pPr rtl="0"/>
          <a:r>
            <a:rPr lang="en-TT" dirty="0"/>
            <a:t>Conditions</a:t>
          </a:r>
        </a:p>
      </dgm:t>
    </dgm:pt>
    <dgm:pt modelId="{9CF35157-1AA4-4069-B2A5-5761FC9FB0D5}" type="parTrans" cxnId="{9F5012DB-B240-4D48-AD78-52C407EACBAE}">
      <dgm:prSet/>
      <dgm:spPr/>
      <dgm:t>
        <a:bodyPr/>
        <a:lstStyle/>
        <a:p>
          <a:endParaRPr lang="en-TT"/>
        </a:p>
      </dgm:t>
    </dgm:pt>
    <dgm:pt modelId="{DF94F22B-B490-44F4-917E-7CF65B9037B7}" type="sibTrans" cxnId="{9F5012DB-B240-4D48-AD78-52C407EACBAE}">
      <dgm:prSet/>
      <dgm:spPr/>
      <dgm:t>
        <a:bodyPr/>
        <a:lstStyle/>
        <a:p>
          <a:endParaRPr lang="en-TT"/>
        </a:p>
      </dgm:t>
    </dgm:pt>
    <dgm:pt modelId="{5F84AF00-DB9E-4E88-8C59-02D9CB60672A}">
      <dgm:prSet phldrT="[Text]"/>
      <dgm:spPr/>
      <dgm:t>
        <a:bodyPr/>
        <a:lstStyle/>
        <a:p>
          <a:r>
            <a:rPr lang="en-TT" dirty="0"/>
            <a:t>Increase in Viscosity</a:t>
          </a:r>
        </a:p>
      </dgm:t>
    </dgm:pt>
    <dgm:pt modelId="{68BA5CFA-509B-4FD0-8028-26DC567FA127}" type="parTrans" cxnId="{9713902E-60D7-4244-BCB1-16A725C88D12}">
      <dgm:prSet/>
      <dgm:spPr/>
      <dgm:t>
        <a:bodyPr/>
        <a:lstStyle/>
        <a:p>
          <a:endParaRPr lang="en-TT"/>
        </a:p>
      </dgm:t>
    </dgm:pt>
    <dgm:pt modelId="{4AED3DC1-3FCD-40FE-8207-2CBECF72D5B3}" type="sibTrans" cxnId="{9713902E-60D7-4244-BCB1-16A725C88D12}">
      <dgm:prSet/>
      <dgm:spPr/>
      <dgm:t>
        <a:bodyPr/>
        <a:lstStyle/>
        <a:p>
          <a:endParaRPr lang="en-TT"/>
        </a:p>
      </dgm:t>
    </dgm:pt>
    <dgm:pt modelId="{7DB4BC4F-D440-4EDA-B01C-25D6429044FF}">
      <dgm:prSet phldrT="[Text]"/>
      <dgm:spPr/>
      <dgm:t>
        <a:bodyPr/>
        <a:lstStyle/>
        <a:p>
          <a:r>
            <a:rPr lang="en-TT" dirty="0"/>
            <a:t>Spike in Acid Number</a:t>
          </a:r>
        </a:p>
      </dgm:t>
    </dgm:pt>
    <dgm:pt modelId="{C267180A-E14E-4CE2-9530-7BA2289B8D08}" type="parTrans" cxnId="{8059DE00-620D-4AE3-8710-4D30CAFC7433}">
      <dgm:prSet/>
      <dgm:spPr/>
      <dgm:t>
        <a:bodyPr/>
        <a:lstStyle/>
        <a:p>
          <a:endParaRPr lang="en-TT"/>
        </a:p>
      </dgm:t>
    </dgm:pt>
    <dgm:pt modelId="{870AFC1E-0B6D-46D5-94DB-E94FFC458ED9}" type="sibTrans" cxnId="{8059DE00-620D-4AE3-8710-4D30CAFC7433}">
      <dgm:prSet/>
      <dgm:spPr/>
      <dgm:t>
        <a:bodyPr/>
        <a:lstStyle/>
        <a:p>
          <a:endParaRPr lang="en-TT"/>
        </a:p>
      </dgm:t>
    </dgm:pt>
    <dgm:pt modelId="{03EDFCCF-6423-44EE-B9FA-5248A9C4F243}">
      <dgm:prSet phldrT="[Text]"/>
      <dgm:spPr/>
      <dgm:t>
        <a:bodyPr/>
        <a:lstStyle/>
        <a:p>
          <a:r>
            <a:rPr lang="en-TT" dirty="0"/>
            <a:t>Dark colour </a:t>
          </a:r>
        </a:p>
      </dgm:t>
    </dgm:pt>
    <dgm:pt modelId="{62ECC8BA-E9B9-4DF3-8221-6512CF621B06}" type="parTrans" cxnId="{0C09BE41-DC25-4016-AC26-A9538BBC35CC}">
      <dgm:prSet/>
      <dgm:spPr/>
      <dgm:t>
        <a:bodyPr/>
        <a:lstStyle/>
        <a:p>
          <a:endParaRPr lang="en-TT"/>
        </a:p>
      </dgm:t>
    </dgm:pt>
    <dgm:pt modelId="{9BBC9D1F-93C1-49F1-A884-7ADA43189404}" type="sibTrans" cxnId="{0C09BE41-DC25-4016-AC26-A9538BBC35CC}">
      <dgm:prSet/>
      <dgm:spPr/>
      <dgm:t>
        <a:bodyPr/>
        <a:lstStyle/>
        <a:p>
          <a:endParaRPr lang="en-TT"/>
        </a:p>
      </dgm:t>
    </dgm:pt>
    <dgm:pt modelId="{1D779854-6338-4BB8-A1AC-134FFED271FB}">
      <dgm:prSet phldrT="[Text]"/>
      <dgm:spPr/>
      <dgm:t>
        <a:bodyPr/>
        <a:lstStyle/>
        <a:p>
          <a:r>
            <a:rPr lang="en-TT" dirty="0"/>
            <a:t>No water present</a:t>
          </a:r>
        </a:p>
      </dgm:t>
    </dgm:pt>
    <dgm:pt modelId="{FBF493FC-D510-4247-B49C-D840C081CB33}" type="parTrans" cxnId="{FD30EF82-DA53-4CA8-AC2D-810E1E729C0F}">
      <dgm:prSet/>
      <dgm:spPr/>
      <dgm:t>
        <a:bodyPr/>
        <a:lstStyle/>
        <a:p>
          <a:endParaRPr lang="en-TT"/>
        </a:p>
      </dgm:t>
    </dgm:pt>
    <dgm:pt modelId="{5D9AE2BD-6E09-4539-8D55-96B7812708B7}" type="sibTrans" cxnId="{FD30EF82-DA53-4CA8-AC2D-810E1E729C0F}">
      <dgm:prSet/>
      <dgm:spPr/>
      <dgm:t>
        <a:bodyPr/>
        <a:lstStyle/>
        <a:p>
          <a:endParaRPr lang="en-TT"/>
        </a:p>
      </dgm:t>
    </dgm:pt>
    <dgm:pt modelId="{334C476A-8953-472B-A49A-9FA5D37EE5D8}">
      <dgm:prSet phldrT="[Text]"/>
      <dgm:spPr/>
      <dgm:t>
        <a:bodyPr/>
        <a:lstStyle/>
        <a:p>
          <a:r>
            <a:rPr lang="en-TT" dirty="0"/>
            <a:t>Mode present?</a:t>
          </a:r>
        </a:p>
      </dgm:t>
    </dgm:pt>
    <dgm:pt modelId="{8A0BE68C-F844-4397-B8DD-3429BB16E850}" type="parTrans" cxnId="{7F071530-8196-44B2-892E-76ACF7D6F4A5}">
      <dgm:prSet/>
      <dgm:spPr/>
      <dgm:t>
        <a:bodyPr/>
        <a:lstStyle/>
        <a:p>
          <a:endParaRPr lang="en-TT"/>
        </a:p>
      </dgm:t>
    </dgm:pt>
    <dgm:pt modelId="{F9AC5FD8-F391-4592-86B9-B16B061688D5}" type="sibTrans" cxnId="{7F071530-8196-44B2-892E-76ACF7D6F4A5}">
      <dgm:prSet/>
      <dgm:spPr/>
      <dgm:t>
        <a:bodyPr/>
        <a:lstStyle/>
        <a:p>
          <a:endParaRPr lang="en-TT"/>
        </a:p>
      </dgm:t>
    </dgm:pt>
    <dgm:pt modelId="{9CFBB5E0-8703-43C0-87D5-9CF274A2F683}">
      <dgm:prSet phldrT="[Text]"/>
      <dgm:spPr>
        <a:solidFill>
          <a:srgbClr val="00ABC0">
            <a:alpha val="90000"/>
          </a:srgbClr>
        </a:solidFill>
      </dgm:spPr>
      <dgm:t>
        <a:bodyPr/>
        <a:lstStyle/>
        <a:p>
          <a:r>
            <a:rPr lang="en-TT"/>
            <a:t>Oxidation?</a:t>
          </a:r>
        </a:p>
      </dgm:t>
    </dgm:pt>
    <dgm:pt modelId="{E611F169-DC2F-4AFF-A246-FEC909BDC49D}" type="parTrans" cxnId="{5A201CC1-539F-4349-AAC6-1E460C8B1FF1}">
      <dgm:prSet/>
      <dgm:spPr/>
      <dgm:t>
        <a:bodyPr/>
        <a:lstStyle/>
        <a:p>
          <a:endParaRPr lang="en-TT"/>
        </a:p>
      </dgm:t>
    </dgm:pt>
    <dgm:pt modelId="{67F33433-BA78-4916-AAC8-932E5DA9014B}" type="sibTrans" cxnId="{5A201CC1-539F-4349-AAC6-1E460C8B1FF1}">
      <dgm:prSet/>
      <dgm:spPr/>
      <dgm:t>
        <a:bodyPr/>
        <a:lstStyle/>
        <a:p>
          <a:endParaRPr lang="en-TT"/>
        </a:p>
      </dgm:t>
    </dgm:pt>
    <dgm:pt modelId="{48C28531-82A5-4233-86DA-38BA373AB12D}">
      <dgm:prSet phldrT="[Text]"/>
      <dgm:spPr/>
      <dgm:t>
        <a:bodyPr/>
        <a:lstStyle/>
        <a:p>
          <a:r>
            <a:rPr lang="en-TT" dirty="0"/>
            <a:t>Contamination?</a:t>
          </a:r>
        </a:p>
      </dgm:t>
    </dgm:pt>
    <dgm:pt modelId="{7415558F-51BB-468F-92D1-DC6073330464}" type="parTrans" cxnId="{9BA4B710-B02E-4634-A5F7-61E0ECD54DA8}">
      <dgm:prSet/>
      <dgm:spPr/>
      <dgm:t>
        <a:bodyPr/>
        <a:lstStyle/>
        <a:p>
          <a:endParaRPr lang="en-TT"/>
        </a:p>
      </dgm:t>
    </dgm:pt>
    <dgm:pt modelId="{A3C9D998-103F-4875-8393-6543DDB818AF}" type="sibTrans" cxnId="{9BA4B710-B02E-4634-A5F7-61E0ECD54DA8}">
      <dgm:prSet/>
      <dgm:spPr/>
      <dgm:t>
        <a:bodyPr/>
        <a:lstStyle/>
        <a:p>
          <a:endParaRPr lang="en-TT"/>
        </a:p>
      </dgm:t>
    </dgm:pt>
    <dgm:pt modelId="{AC341134-1C96-4FE6-8894-6A2E9B7423AA}">
      <dgm:prSet phldrT="[Text]"/>
      <dgm:spPr/>
      <dgm:t>
        <a:bodyPr/>
        <a:lstStyle/>
        <a:p>
          <a:r>
            <a:rPr lang="en-TT" dirty="0"/>
            <a:t>Verify</a:t>
          </a:r>
        </a:p>
      </dgm:t>
    </dgm:pt>
    <dgm:pt modelId="{75F5C5C7-1D85-48CC-95CD-F71CDE8727C4}" type="parTrans" cxnId="{55987BBA-C669-4620-8C83-91166D1081A6}">
      <dgm:prSet/>
      <dgm:spPr/>
      <dgm:t>
        <a:bodyPr/>
        <a:lstStyle/>
        <a:p>
          <a:endParaRPr lang="en-TT"/>
        </a:p>
      </dgm:t>
    </dgm:pt>
    <dgm:pt modelId="{281DE494-9B5E-4619-A549-3B541671A121}" type="sibTrans" cxnId="{55987BBA-C669-4620-8C83-91166D1081A6}">
      <dgm:prSet/>
      <dgm:spPr/>
      <dgm:t>
        <a:bodyPr/>
        <a:lstStyle/>
        <a:p>
          <a:endParaRPr lang="en-TT"/>
        </a:p>
      </dgm:t>
    </dgm:pt>
    <dgm:pt modelId="{0E401C9E-8F1D-430C-8497-C3D91EC0F003}">
      <dgm:prSet phldrT="[Text]"/>
      <dgm:spPr/>
      <dgm:t>
        <a:bodyPr/>
        <a:lstStyle/>
        <a:p>
          <a:r>
            <a:rPr lang="en-TT" dirty="0"/>
            <a:t>Elemental</a:t>
          </a:r>
        </a:p>
      </dgm:t>
    </dgm:pt>
    <dgm:pt modelId="{373E87B2-DC80-4877-B009-9E11BF457481}" type="parTrans" cxnId="{CA353394-066A-4361-8B4B-34280939D3BF}">
      <dgm:prSet/>
      <dgm:spPr/>
      <dgm:t>
        <a:bodyPr/>
        <a:lstStyle/>
        <a:p>
          <a:endParaRPr lang="en-TT"/>
        </a:p>
      </dgm:t>
    </dgm:pt>
    <dgm:pt modelId="{4641EE05-D1EC-4091-8057-CCD12B37E5B4}" type="sibTrans" cxnId="{CA353394-066A-4361-8B4B-34280939D3BF}">
      <dgm:prSet/>
      <dgm:spPr/>
      <dgm:t>
        <a:bodyPr/>
        <a:lstStyle/>
        <a:p>
          <a:endParaRPr lang="en-TT"/>
        </a:p>
      </dgm:t>
    </dgm:pt>
    <dgm:pt modelId="{00539AAA-98E0-4856-9716-5EEA3B2FBA47}">
      <dgm:prSet phldrT="[Text]"/>
      <dgm:spPr/>
      <dgm:t>
        <a:bodyPr/>
        <a:lstStyle/>
        <a:p>
          <a:r>
            <a:rPr lang="en-TT" dirty="0"/>
            <a:t>RULER</a:t>
          </a:r>
        </a:p>
      </dgm:t>
    </dgm:pt>
    <dgm:pt modelId="{1DA7F53F-2D2E-4B77-9EEC-C9B50BBDC392}" type="parTrans" cxnId="{AB316B99-1440-4B7B-B097-D8FCE3D6A8B3}">
      <dgm:prSet/>
      <dgm:spPr/>
      <dgm:t>
        <a:bodyPr/>
        <a:lstStyle/>
        <a:p>
          <a:endParaRPr lang="en-TT"/>
        </a:p>
      </dgm:t>
    </dgm:pt>
    <dgm:pt modelId="{790F911F-E2B0-4A5E-BC01-F61C0D661698}" type="sibTrans" cxnId="{AB316B99-1440-4B7B-B097-D8FCE3D6A8B3}">
      <dgm:prSet/>
      <dgm:spPr/>
      <dgm:t>
        <a:bodyPr/>
        <a:lstStyle/>
        <a:p>
          <a:endParaRPr lang="en-TT"/>
        </a:p>
      </dgm:t>
    </dgm:pt>
    <dgm:pt modelId="{ECBAC2B9-9089-4BA1-914B-9DE2FA40EED7}">
      <dgm:prSet phldrT="[Text]"/>
      <dgm:spPr/>
      <dgm:t>
        <a:bodyPr/>
        <a:lstStyle/>
        <a:p>
          <a:r>
            <a:rPr lang="en-TT" dirty="0"/>
            <a:t>MPC</a:t>
          </a:r>
        </a:p>
      </dgm:t>
    </dgm:pt>
    <dgm:pt modelId="{C3802EBB-EF59-4519-8236-E0680EBE0D65}" type="parTrans" cxnId="{011163F5-7C54-4BFD-B736-C9D66F902DF8}">
      <dgm:prSet/>
      <dgm:spPr/>
      <dgm:t>
        <a:bodyPr/>
        <a:lstStyle/>
        <a:p>
          <a:endParaRPr lang="en-TT"/>
        </a:p>
      </dgm:t>
    </dgm:pt>
    <dgm:pt modelId="{4607E285-00DE-4B27-AE70-526C0A3059B2}" type="sibTrans" cxnId="{011163F5-7C54-4BFD-B736-C9D66F902DF8}">
      <dgm:prSet/>
      <dgm:spPr/>
      <dgm:t>
        <a:bodyPr/>
        <a:lstStyle/>
        <a:p>
          <a:endParaRPr lang="en-TT"/>
        </a:p>
      </dgm:t>
    </dgm:pt>
    <dgm:pt modelId="{9770AC59-D1EE-4642-9986-226326291591}">
      <dgm:prSet phldrT="[Text]"/>
      <dgm:spPr/>
      <dgm:t>
        <a:bodyPr/>
        <a:lstStyle/>
        <a:p>
          <a:r>
            <a:rPr lang="en-TT"/>
            <a:t>RPVOT</a:t>
          </a:r>
          <a:endParaRPr lang="en-TT" dirty="0"/>
        </a:p>
      </dgm:t>
    </dgm:pt>
    <dgm:pt modelId="{5B95471D-1A58-4AF5-B635-65DBD94A8A94}" type="parTrans" cxnId="{20B14951-FAFF-40DD-BF2B-E3A2701065DC}">
      <dgm:prSet/>
      <dgm:spPr/>
      <dgm:t>
        <a:bodyPr/>
        <a:lstStyle/>
        <a:p>
          <a:endParaRPr lang="en-TT"/>
        </a:p>
      </dgm:t>
    </dgm:pt>
    <dgm:pt modelId="{908171FA-115C-4DD8-8859-7425601157E7}" type="sibTrans" cxnId="{20B14951-FAFF-40DD-BF2B-E3A2701065DC}">
      <dgm:prSet/>
      <dgm:spPr/>
      <dgm:t>
        <a:bodyPr/>
        <a:lstStyle/>
        <a:p>
          <a:endParaRPr lang="en-TT"/>
        </a:p>
      </dgm:t>
    </dgm:pt>
    <dgm:pt modelId="{CD0CD0D8-14CD-4044-B9DC-9821DD750303}" type="pres">
      <dgm:prSet presAssocID="{9ABE49AE-70D0-44C1-BFEB-6601078E4920}" presName="Name0" presStyleCnt="0">
        <dgm:presLayoutVars>
          <dgm:dir/>
          <dgm:animLvl val="lvl"/>
          <dgm:resizeHandles val="exact"/>
        </dgm:presLayoutVars>
      </dgm:prSet>
      <dgm:spPr/>
    </dgm:pt>
    <dgm:pt modelId="{2665E942-E54E-4A24-BC6D-7529B93F2602}" type="pres">
      <dgm:prSet presAssocID="{26F1DB0B-83B7-4376-BF4A-719F2CBAC938}" presName="vertFlow" presStyleCnt="0"/>
      <dgm:spPr/>
    </dgm:pt>
    <dgm:pt modelId="{D475D016-8668-49DE-9197-130631B54ECF}" type="pres">
      <dgm:prSet presAssocID="{26F1DB0B-83B7-4376-BF4A-719F2CBAC938}" presName="header" presStyleLbl="node1" presStyleIdx="0" presStyleCnt="3"/>
      <dgm:spPr/>
    </dgm:pt>
    <dgm:pt modelId="{A3A889CA-26F7-41F0-9C8A-E84F60A50623}" type="pres">
      <dgm:prSet presAssocID="{68BA5CFA-509B-4FD0-8028-26DC567FA127}" presName="parTrans" presStyleLbl="sibTrans2D1" presStyleIdx="0" presStyleCnt="10"/>
      <dgm:spPr/>
    </dgm:pt>
    <dgm:pt modelId="{0B21C03D-BA79-486A-BB1D-2CFEE7373E19}" type="pres">
      <dgm:prSet presAssocID="{5F84AF00-DB9E-4E88-8C59-02D9CB60672A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80795652-06F5-44A1-97C7-D5B737D03FF7}" type="pres">
      <dgm:prSet presAssocID="{4AED3DC1-3FCD-40FE-8207-2CBECF72D5B3}" presName="sibTrans" presStyleLbl="sibTrans2D1" presStyleIdx="1" presStyleCnt="10"/>
      <dgm:spPr/>
    </dgm:pt>
    <dgm:pt modelId="{B2F8DD08-E225-4B72-BCFE-9DF42112A0F3}" type="pres">
      <dgm:prSet presAssocID="{7DB4BC4F-D440-4EDA-B01C-25D6429044FF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3356A1B1-B406-4BDF-B445-96A0B567C761}" type="pres">
      <dgm:prSet presAssocID="{870AFC1E-0B6D-46D5-94DB-E94FFC458ED9}" presName="sibTrans" presStyleLbl="sibTrans2D1" presStyleIdx="2" presStyleCnt="10"/>
      <dgm:spPr/>
    </dgm:pt>
    <dgm:pt modelId="{B82C298F-1115-4A94-BB1D-02382C6CF5B0}" type="pres">
      <dgm:prSet presAssocID="{03EDFCCF-6423-44EE-B9FA-5248A9C4F243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E1240274-B893-4A0C-B216-3AF06E0CA5A5}" type="pres">
      <dgm:prSet presAssocID="{9BBC9D1F-93C1-49F1-A884-7ADA43189404}" presName="sibTrans" presStyleLbl="sibTrans2D1" presStyleIdx="3" presStyleCnt="10"/>
      <dgm:spPr/>
    </dgm:pt>
    <dgm:pt modelId="{7DB7B602-C571-4D57-B40D-E09ABCCD543B}" type="pres">
      <dgm:prSet presAssocID="{1D779854-6338-4BB8-A1AC-134FFED271FB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4FEFB29C-FD21-4686-9E2B-CB6FCEE9E27F}" type="pres">
      <dgm:prSet presAssocID="{26F1DB0B-83B7-4376-BF4A-719F2CBAC938}" presName="hSp" presStyleCnt="0"/>
      <dgm:spPr/>
    </dgm:pt>
    <dgm:pt modelId="{7E298495-2799-43E0-8F27-765053849AC1}" type="pres">
      <dgm:prSet presAssocID="{334C476A-8953-472B-A49A-9FA5D37EE5D8}" presName="vertFlow" presStyleCnt="0"/>
      <dgm:spPr/>
    </dgm:pt>
    <dgm:pt modelId="{B6A3E73F-B06B-4AA6-BDAF-845E47331E9E}" type="pres">
      <dgm:prSet presAssocID="{334C476A-8953-472B-A49A-9FA5D37EE5D8}" presName="header" presStyleLbl="node1" presStyleIdx="1" presStyleCnt="3"/>
      <dgm:spPr/>
    </dgm:pt>
    <dgm:pt modelId="{5250BDED-62A7-42BF-A194-3A83D42665FC}" type="pres">
      <dgm:prSet presAssocID="{E611F169-DC2F-4AFF-A246-FEC909BDC49D}" presName="parTrans" presStyleLbl="sibTrans2D1" presStyleIdx="4" presStyleCnt="10"/>
      <dgm:spPr/>
    </dgm:pt>
    <dgm:pt modelId="{6CDC86AC-BC72-4859-A81E-810726882442}" type="pres">
      <dgm:prSet presAssocID="{9CFBB5E0-8703-43C0-87D5-9CF274A2F683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FFF800B1-3A2A-44A8-97B8-68B72187465B}" type="pres">
      <dgm:prSet presAssocID="{67F33433-BA78-4916-AAC8-932E5DA9014B}" presName="sibTrans" presStyleLbl="sibTrans2D1" presStyleIdx="5" presStyleCnt="10"/>
      <dgm:spPr/>
    </dgm:pt>
    <dgm:pt modelId="{153EC0AA-1F7F-4F33-9434-A238C9782D08}" type="pres">
      <dgm:prSet presAssocID="{48C28531-82A5-4233-86DA-38BA373AB12D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9DBE24B3-C08C-40C3-8A98-92A8E9C9A718}" type="pres">
      <dgm:prSet presAssocID="{334C476A-8953-472B-A49A-9FA5D37EE5D8}" presName="hSp" presStyleCnt="0"/>
      <dgm:spPr/>
    </dgm:pt>
    <dgm:pt modelId="{3457D6BF-DB74-4F65-A666-9F5FEEC6ACFC}" type="pres">
      <dgm:prSet presAssocID="{AC341134-1C96-4FE6-8894-6A2E9B7423AA}" presName="vertFlow" presStyleCnt="0"/>
      <dgm:spPr/>
    </dgm:pt>
    <dgm:pt modelId="{7EFA129B-3329-4A05-AF3F-725828D0CD3F}" type="pres">
      <dgm:prSet presAssocID="{AC341134-1C96-4FE6-8894-6A2E9B7423AA}" presName="header" presStyleLbl="node1" presStyleIdx="2" presStyleCnt="3"/>
      <dgm:spPr/>
    </dgm:pt>
    <dgm:pt modelId="{277F03EB-4F2A-4824-9207-D4BFA37D8CB4}" type="pres">
      <dgm:prSet presAssocID="{373E87B2-DC80-4877-B009-9E11BF457481}" presName="parTrans" presStyleLbl="sibTrans2D1" presStyleIdx="6" presStyleCnt="10"/>
      <dgm:spPr/>
    </dgm:pt>
    <dgm:pt modelId="{95B0CC53-F0DA-4ABA-ADF5-E4FD87C4B37F}" type="pres">
      <dgm:prSet presAssocID="{0E401C9E-8F1D-430C-8497-C3D91EC0F003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E616CFA8-9922-4FA0-B37B-CD3F73C8C36B}" type="pres">
      <dgm:prSet presAssocID="{4641EE05-D1EC-4091-8057-CCD12B37E5B4}" presName="sibTrans" presStyleLbl="sibTrans2D1" presStyleIdx="7" presStyleCnt="10"/>
      <dgm:spPr/>
    </dgm:pt>
    <dgm:pt modelId="{CA5F418F-CA53-4737-95A4-EA99A2720A30}" type="pres">
      <dgm:prSet presAssocID="{9770AC59-D1EE-4642-9986-226326291591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F14EFC43-12E1-4F5F-BE37-6F247AB069A7}" type="pres">
      <dgm:prSet presAssocID="{908171FA-115C-4DD8-8859-7425601157E7}" presName="sibTrans" presStyleLbl="sibTrans2D1" presStyleIdx="8" presStyleCnt="10"/>
      <dgm:spPr/>
    </dgm:pt>
    <dgm:pt modelId="{76E33E2A-4FAF-45D0-BE2D-0B663CFBA9BF}" type="pres">
      <dgm:prSet presAssocID="{00539AAA-98E0-4856-9716-5EEA3B2FBA47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85E5E874-3805-4E97-9633-4830CF1E9400}" type="pres">
      <dgm:prSet presAssocID="{790F911F-E2B0-4A5E-BC01-F61C0D661698}" presName="sibTrans" presStyleLbl="sibTrans2D1" presStyleIdx="9" presStyleCnt="10"/>
      <dgm:spPr/>
    </dgm:pt>
    <dgm:pt modelId="{2078C6AB-B051-4611-8B37-1C502D2B1DD6}" type="pres">
      <dgm:prSet presAssocID="{ECBAC2B9-9089-4BA1-914B-9DE2FA40EED7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8059DE00-620D-4AE3-8710-4D30CAFC7433}" srcId="{26F1DB0B-83B7-4376-BF4A-719F2CBAC938}" destId="{7DB4BC4F-D440-4EDA-B01C-25D6429044FF}" srcOrd="1" destOrd="0" parTransId="{C267180A-E14E-4CE2-9530-7BA2289B8D08}" sibTransId="{870AFC1E-0B6D-46D5-94DB-E94FFC458ED9}"/>
    <dgm:cxn modelId="{65112902-42D6-4220-8F2C-F01F56B18C1E}" type="presOf" srcId="{03EDFCCF-6423-44EE-B9FA-5248A9C4F243}" destId="{B82C298F-1115-4A94-BB1D-02382C6CF5B0}" srcOrd="0" destOrd="0" presId="urn:microsoft.com/office/officeart/2005/8/layout/lProcess1"/>
    <dgm:cxn modelId="{EF35FE03-5BE8-4E3D-9142-EADA3FA500A1}" type="presOf" srcId="{9ABE49AE-70D0-44C1-BFEB-6601078E4920}" destId="{CD0CD0D8-14CD-4044-B9DC-9821DD750303}" srcOrd="0" destOrd="0" presId="urn:microsoft.com/office/officeart/2005/8/layout/lProcess1"/>
    <dgm:cxn modelId="{44D97D07-FDD4-4001-997D-68723D4F0E03}" type="presOf" srcId="{26F1DB0B-83B7-4376-BF4A-719F2CBAC938}" destId="{D475D016-8668-49DE-9197-130631B54ECF}" srcOrd="0" destOrd="0" presId="urn:microsoft.com/office/officeart/2005/8/layout/lProcess1"/>
    <dgm:cxn modelId="{E5C1A60F-04A7-40DC-A786-D140023711E4}" type="presOf" srcId="{334C476A-8953-472B-A49A-9FA5D37EE5D8}" destId="{B6A3E73F-B06B-4AA6-BDAF-845E47331E9E}" srcOrd="0" destOrd="0" presId="urn:microsoft.com/office/officeart/2005/8/layout/lProcess1"/>
    <dgm:cxn modelId="{CE416E10-A2ED-460F-89AC-546D8EF58D69}" type="presOf" srcId="{68BA5CFA-509B-4FD0-8028-26DC567FA127}" destId="{A3A889CA-26F7-41F0-9C8A-E84F60A50623}" srcOrd="0" destOrd="0" presId="urn:microsoft.com/office/officeart/2005/8/layout/lProcess1"/>
    <dgm:cxn modelId="{9BA4B710-B02E-4634-A5F7-61E0ECD54DA8}" srcId="{334C476A-8953-472B-A49A-9FA5D37EE5D8}" destId="{48C28531-82A5-4233-86DA-38BA373AB12D}" srcOrd="1" destOrd="0" parTransId="{7415558F-51BB-468F-92D1-DC6073330464}" sibTransId="{A3C9D998-103F-4875-8393-6543DDB818AF}"/>
    <dgm:cxn modelId="{9713902E-60D7-4244-BCB1-16A725C88D12}" srcId="{26F1DB0B-83B7-4376-BF4A-719F2CBAC938}" destId="{5F84AF00-DB9E-4E88-8C59-02D9CB60672A}" srcOrd="0" destOrd="0" parTransId="{68BA5CFA-509B-4FD0-8028-26DC567FA127}" sibTransId="{4AED3DC1-3FCD-40FE-8207-2CBECF72D5B3}"/>
    <dgm:cxn modelId="{A00DB12E-66DE-4925-B5F5-8AC9FE5DFB62}" type="presOf" srcId="{1D779854-6338-4BB8-A1AC-134FFED271FB}" destId="{7DB7B602-C571-4D57-B40D-E09ABCCD543B}" srcOrd="0" destOrd="0" presId="urn:microsoft.com/office/officeart/2005/8/layout/lProcess1"/>
    <dgm:cxn modelId="{7F071530-8196-44B2-892E-76ACF7D6F4A5}" srcId="{9ABE49AE-70D0-44C1-BFEB-6601078E4920}" destId="{334C476A-8953-472B-A49A-9FA5D37EE5D8}" srcOrd="1" destOrd="0" parTransId="{8A0BE68C-F844-4397-B8DD-3429BB16E850}" sibTransId="{F9AC5FD8-F391-4592-86B9-B16B061688D5}"/>
    <dgm:cxn modelId="{0C09BE41-DC25-4016-AC26-A9538BBC35CC}" srcId="{26F1DB0B-83B7-4376-BF4A-719F2CBAC938}" destId="{03EDFCCF-6423-44EE-B9FA-5248A9C4F243}" srcOrd="2" destOrd="0" parTransId="{62ECC8BA-E9B9-4DF3-8221-6512CF621B06}" sibTransId="{9BBC9D1F-93C1-49F1-A884-7ADA43189404}"/>
    <dgm:cxn modelId="{751E9A47-809D-40C4-8867-A90166BB639D}" type="presOf" srcId="{67F33433-BA78-4916-AAC8-932E5DA9014B}" destId="{FFF800B1-3A2A-44A8-97B8-68B72187465B}" srcOrd="0" destOrd="0" presId="urn:microsoft.com/office/officeart/2005/8/layout/lProcess1"/>
    <dgm:cxn modelId="{E50CE967-965B-49CE-9598-20C178F0B76A}" type="presOf" srcId="{48C28531-82A5-4233-86DA-38BA373AB12D}" destId="{153EC0AA-1F7F-4F33-9434-A238C9782D08}" srcOrd="0" destOrd="0" presId="urn:microsoft.com/office/officeart/2005/8/layout/lProcess1"/>
    <dgm:cxn modelId="{4C5AD94A-4491-49F3-8EA6-4A041E38FF29}" type="presOf" srcId="{5F84AF00-DB9E-4E88-8C59-02D9CB60672A}" destId="{0B21C03D-BA79-486A-BB1D-2CFEE7373E19}" srcOrd="0" destOrd="0" presId="urn:microsoft.com/office/officeart/2005/8/layout/lProcess1"/>
    <dgm:cxn modelId="{20B14951-FAFF-40DD-BF2B-E3A2701065DC}" srcId="{AC341134-1C96-4FE6-8894-6A2E9B7423AA}" destId="{9770AC59-D1EE-4642-9986-226326291591}" srcOrd="1" destOrd="0" parTransId="{5B95471D-1A58-4AF5-B635-65DBD94A8A94}" sibTransId="{908171FA-115C-4DD8-8859-7425601157E7}"/>
    <dgm:cxn modelId="{8BAFF473-B600-4E57-8684-9C2F4B49DD11}" type="presOf" srcId="{9CFBB5E0-8703-43C0-87D5-9CF274A2F683}" destId="{6CDC86AC-BC72-4859-A81E-810726882442}" srcOrd="0" destOrd="0" presId="urn:microsoft.com/office/officeart/2005/8/layout/lProcess1"/>
    <dgm:cxn modelId="{83367457-D9CB-4A51-834C-2469774DABE0}" type="presOf" srcId="{9BBC9D1F-93C1-49F1-A884-7ADA43189404}" destId="{E1240274-B893-4A0C-B216-3AF06E0CA5A5}" srcOrd="0" destOrd="0" presId="urn:microsoft.com/office/officeart/2005/8/layout/lProcess1"/>
    <dgm:cxn modelId="{C0D7AA57-6E25-4DF6-AFEC-FE838918B5FA}" type="presOf" srcId="{AC341134-1C96-4FE6-8894-6A2E9B7423AA}" destId="{7EFA129B-3329-4A05-AF3F-725828D0CD3F}" srcOrd="0" destOrd="0" presId="urn:microsoft.com/office/officeart/2005/8/layout/lProcess1"/>
    <dgm:cxn modelId="{7B602F7D-B355-4107-9CCB-9C9F415009FA}" type="presOf" srcId="{373E87B2-DC80-4877-B009-9E11BF457481}" destId="{277F03EB-4F2A-4824-9207-D4BFA37D8CB4}" srcOrd="0" destOrd="0" presId="urn:microsoft.com/office/officeart/2005/8/layout/lProcess1"/>
    <dgm:cxn modelId="{C6EE6380-6678-4635-B75B-20E076A37C9D}" type="presOf" srcId="{4641EE05-D1EC-4091-8057-CCD12B37E5B4}" destId="{E616CFA8-9922-4FA0-B37B-CD3F73C8C36B}" srcOrd="0" destOrd="0" presId="urn:microsoft.com/office/officeart/2005/8/layout/lProcess1"/>
    <dgm:cxn modelId="{FD30EF82-DA53-4CA8-AC2D-810E1E729C0F}" srcId="{26F1DB0B-83B7-4376-BF4A-719F2CBAC938}" destId="{1D779854-6338-4BB8-A1AC-134FFED271FB}" srcOrd="3" destOrd="0" parTransId="{FBF493FC-D510-4247-B49C-D840C081CB33}" sibTransId="{5D9AE2BD-6E09-4539-8D55-96B7812708B7}"/>
    <dgm:cxn modelId="{04D78D86-0CB4-4909-8104-C3C2961C335D}" type="presOf" srcId="{9770AC59-D1EE-4642-9986-226326291591}" destId="{CA5F418F-CA53-4737-95A4-EA99A2720A30}" srcOrd="0" destOrd="0" presId="urn:microsoft.com/office/officeart/2005/8/layout/lProcess1"/>
    <dgm:cxn modelId="{FCF0AE91-306F-43AE-B4B3-7AD9AC779BD9}" type="presOf" srcId="{E611F169-DC2F-4AFF-A246-FEC909BDC49D}" destId="{5250BDED-62A7-42BF-A194-3A83D42665FC}" srcOrd="0" destOrd="0" presId="urn:microsoft.com/office/officeart/2005/8/layout/lProcess1"/>
    <dgm:cxn modelId="{CA353394-066A-4361-8B4B-34280939D3BF}" srcId="{AC341134-1C96-4FE6-8894-6A2E9B7423AA}" destId="{0E401C9E-8F1D-430C-8497-C3D91EC0F003}" srcOrd="0" destOrd="0" parTransId="{373E87B2-DC80-4877-B009-9E11BF457481}" sibTransId="{4641EE05-D1EC-4091-8057-CCD12B37E5B4}"/>
    <dgm:cxn modelId="{AB316B99-1440-4B7B-B097-D8FCE3D6A8B3}" srcId="{AC341134-1C96-4FE6-8894-6A2E9B7423AA}" destId="{00539AAA-98E0-4856-9716-5EEA3B2FBA47}" srcOrd="2" destOrd="0" parTransId="{1DA7F53F-2D2E-4B77-9EEC-C9B50BBDC392}" sibTransId="{790F911F-E2B0-4A5E-BC01-F61C0D661698}"/>
    <dgm:cxn modelId="{2BEC7A9B-D35E-49FE-9A16-98190407B83B}" type="presOf" srcId="{0E401C9E-8F1D-430C-8497-C3D91EC0F003}" destId="{95B0CC53-F0DA-4ABA-ADF5-E4FD87C4B37F}" srcOrd="0" destOrd="0" presId="urn:microsoft.com/office/officeart/2005/8/layout/lProcess1"/>
    <dgm:cxn modelId="{46B700B5-4E26-481C-B20F-1A929693CE5A}" type="presOf" srcId="{790F911F-E2B0-4A5E-BC01-F61C0D661698}" destId="{85E5E874-3805-4E97-9633-4830CF1E9400}" srcOrd="0" destOrd="0" presId="urn:microsoft.com/office/officeart/2005/8/layout/lProcess1"/>
    <dgm:cxn modelId="{55987BBA-C669-4620-8C83-91166D1081A6}" srcId="{9ABE49AE-70D0-44C1-BFEB-6601078E4920}" destId="{AC341134-1C96-4FE6-8894-6A2E9B7423AA}" srcOrd="2" destOrd="0" parTransId="{75F5C5C7-1D85-48CC-95CD-F71CDE8727C4}" sibTransId="{281DE494-9B5E-4619-A549-3B541671A121}"/>
    <dgm:cxn modelId="{642358BF-C7BB-40CF-B99A-F79174A6DC15}" type="presOf" srcId="{4AED3DC1-3FCD-40FE-8207-2CBECF72D5B3}" destId="{80795652-06F5-44A1-97C7-D5B737D03FF7}" srcOrd="0" destOrd="0" presId="urn:microsoft.com/office/officeart/2005/8/layout/lProcess1"/>
    <dgm:cxn modelId="{EE65BEC0-B2A2-4A8E-B457-51F5A8619BE3}" type="presOf" srcId="{870AFC1E-0B6D-46D5-94DB-E94FFC458ED9}" destId="{3356A1B1-B406-4BDF-B445-96A0B567C761}" srcOrd="0" destOrd="0" presId="urn:microsoft.com/office/officeart/2005/8/layout/lProcess1"/>
    <dgm:cxn modelId="{5A201CC1-539F-4349-AAC6-1E460C8B1FF1}" srcId="{334C476A-8953-472B-A49A-9FA5D37EE5D8}" destId="{9CFBB5E0-8703-43C0-87D5-9CF274A2F683}" srcOrd="0" destOrd="0" parTransId="{E611F169-DC2F-4AFF-A246-FEC909BDC49D}" sibTransId="{67F33433-BA78-4916-AAC8-932E5DA9014B}"/>
    <dgm:cxn modelId="{521C8FCA-9C7D-4675-808F-A41F01C1659D}" type="presOf" srcId="{908171FA-115C-4DD8-8859-7425601157E7}" destId="{F14EFC43-12E1-4F5F-BE37-6F247AB069A7}" srcOrd="0" destOrd="0" presId="urn:microsoft.com/office/officeart/2005/8/layout/lProcess1"/>
    <dgm:cxn modelId="{9F5012DB-B240-4D48-AD78-52C407EACBAE}" srcId="{9ABE49AE-70D0-44C1-BFEB-6601078E4920}" destId="{26F1DB0B-83B7-4376-BF4A-719F2CBAC938}" srcOrd="0" destOrd="0" parTransId="{9CF35157-1AA4-4069-B2A5-5761FC9FB0D5}" sibTransId="{DF94F22B-B490-44F4-917E-7CF65B9037B7}"/>
    <dgm:cxn modelId="{AA03A5DE-69EB-48A8-B75A-81DEEC953562}" type="presOf" srcId="{ECBAC2B9-9089-4BA1-914B-9DE2FA40EED7}" destId="{2078C6AB-B051-4611-8B37-1C502D2B1DD6}" srcOrd="0" destOrd="0" presId="urn:microsoft.com/office/officeart/2005/8/layout/lProcess1"/>
    <dgm:cxn modelId="{F86288E9-C3B9-4469-9C21-7FF1151F01D3}" type="presOf" srcId="{7DB4BC4F-D440-4EDA-B01C-25D6429044FF}" destId="{B2F8DD08-E225-4B72-BCFE-9DF42112A0F3}" srcOrd="0" destOrd="0" presId="urn:microsoft.com/office/officeart/2005/8/layout/lProcess1"/>
    <dgm:cxn modelId="{68DDF9F1-95E5-4B31-B0ED-52DDF843EEBC}" type="presOf" srcId="{00539AAA-98E0-4856-9716-5EEA3B2FBA47}" destId="{76E33E2A-4FAF-45D0-BE2D-0B663CFBA9BF}" srcOrd="0" destOrd="0" presId="urn:microsoft.com/office/officeart/2005/8/layout/lProcess1"/>
    <dgm:cxn modelId="{011163F5-7C54-4BFD-B736-C9D66F902DF8}" srcId="{AC341134-1C96-4FE6-8894-6A2E9B7423AA}" destId="{ECBAC2B9-9089-4BA1-914B-9DE2FA40EED7}" srcOrd="3" destOrd="0" parTransId="{C3802EBB-EF59-4519-8236-E0680EBE0D65}" sibTransId="{4607E285-00DE-4B27-AE70-526C0A3059B2}"/>
    <dgm:cxn modelId="{8292A2B9-D90B-4529-A565-B8C042A798AD}" type="presParOf" srcId="{CD0CD0D8-14CD-4044-B9DC-9821DD750303}" destId="{2665E942-E54E-4A24-BC6D-7529B93F2602}" srcOrd="0" destOrd="0" presId="urn:microsoft.com/office/officeart/2005/8/layout/lProcess1"/>
    <dgm:cxn modelId="{9CB6C16B-419F-4EB5-92F9-156DBAE440C0}" type="presParOf" srcId="{2665E942-E54E-4A24-BC6D-7529B93F2602}" destId="{D475D016-8668-49DE-9197-130631B54ECF}" srcOrd="0" destOrd="0" presId="urn:microsoft.com/office/officeart/2005/8/layout/lProcess1"/>
    <dgm:cxn modelId="{BB753E7F-0777-49A7-9C86-19D9354CA083}" type="presParOf" srcId="{2665E942-E54E-4A24-BC6D-7529B93F2602}" destId="{A3A889CA-26F7-41F0-9C8A-E84F60A50623}" srcOrd="1" destOrd="0" presId="urn:microsoft.com/office/officeart/2005/8/layout/lProcess1"/>
    <dgm:cxn modelId="{44831AFB-75EC-4CF9-A975-829F62210ACA}" type="presParOf" srcId="{2665E942-E54E-4A24-BC6D-7529B93F2602}" destId="{0B21C03D-BA79-486A-BB1D-2CFEE7373E19}" srcOrd="2" destOrd="0" presId="urn:microsoft.com/office/officeart/2005/8/layout/lProcess1"/>
    <dgm:cxn modelId="{EA8F6493-EACA-421C-A090-C69A9E9DD0C0}" type="presParOf" srcId="{2665E942-E54E-4A24-BC6D-7529B93F2602}" destId="{80795652-06F5-44A1-97C7-D5B737D03FF7}" srcOrd="3" destOrd="0" presId="urn:microsoft.com/office/officeart/2005/8/layout/lProcess1"/>
    <dgm:cxn modelId="{0B8FD8E6-7D7A-40A3-B3C8-B50A6025403B}" type="presParOf" srcId="{2665E942-E54E-4A24-BC6D-7529B93F2602}" destId="{B2F8DD08-E225-4B72-BCFE-9DF42112A0F3}" srcOrd="4" destOrd="0" presId="urn:microsoft.com/office/officeart/2005/8/layout/lProcess1"/>
    <dgm:cxn modelId="{183A5E49-F94D-463D-9DCB-A2EDDF1C8DB6}" type="presParOf" srcId="{2665E942-E54E-4A24-BC6D-7529B93F2602}" destId="{3356A1B1-B406-4BDF-B445-96A0B567C761}" srcOrd="5" destOrd="0" presId="urn:microsoft.com/office/officeart/2005/8/layout/lProcess1"/>
    <dgm:cxn modelId="{9FC261BA-765E-4BB4-BDD7-1D4662D4771D}" type="presParOf" srcId="{2665E942-E54E-4A24-BC6D-7529B93F2602}" destId="{B82C298F-1115-4A94-BB1D-02382C6CF5B0}" srcOrd="6" destOrd="0" presId="urn:microsoft.com/office/officeart/2005/8/layout/lProcess1"/>
    <dgm:cxn modelId="{5EC34C93-79E4-4144-965A-FC4C86B62818}" type="presParOf" srcId="{2665E942-E54E-4A24-BC6D-7529B93F2602}" destId="{E1240274-B893-4A0C-B216-3AF06E0CA5A5}" srcOrd="7" destOrd="0" presId="urn:microsoft.com/office/officeart/2005/8/layout/lProcess1"/>
    <dgm:cxn modelId="{F52675DE-1328-40DA-A615-7997E969D1F7}" type="presParOf" srcId="{2665E942-E54E-4A24-BC6D-7529B93F2602}" destId="{7DB7B602-C571-4D57-B40D-E09ABCCD543B}" srcOrd="8" destOrd="0" presId="urn:microsoft.com/office/officeart/2005/8/layout/lProcess1"/>
    <dgm:cxn modelId="{30757F2B-6C37-40A4-8FD3-FAB3B8B62301}" type="presParOf" srcId="{CD0CD0D8-14CD-4044-B9DC-9821DD750303}" destId="{4FEFB29C-FD21-4686-9E2B-CB6FCEE9E27F}" srcOrd="1" destOrd="0" presId="urn:microsoft.com/office/officeart/2005/8/layout/lProcess1"/>
    <dgm:cxn modelId="{985C5845-2E87-4B9C-9467-AEAE7B23A70B}" type="presParOf" srcId="{CD0CD0D8-14CD-4044-B9DC-9821DD750303}" destId="{7E298495-2799-43E0-8F27-765053849AC1}" srcOrd="2" destOrd="0" presId="urn:microsoft.com/office/officeart/2005/8/layout/lProcess1"/>
    <dgm:cxn modelId="{C9B546AC-469C-43DF-930E-A1EBCC2D684C}" type="presParOf" srcId="{7E298495-2799-43E0-8F27-765053849AC1}" destId="{B6A3E73F-B06B-4AA6-BDAF-845E47331E9E}" srcOrd="0" destOrd="0" presId="urn:microsoft.com/office/officeart/2005/8/layout/lProcess1"/>
    <dgm:cxn modelId="{1BBD84F1-10DA-40E1-AB96-3ED3A636BCE0}" type="presParOf" srcId="{7E298495-2799-43E0-8F27-765053849AC1}" destId="{5250BDED-62A7-42BF-A194-3A83D42665FC}" srcOrd="1" destOrd="0" presId="urn:microsoft.com/office/officeart/2005/8/layout/lProcess1"/>
    <dgm:cxn modelId="{5543DF87-BB6D-4246-88D6-295063814075}" type="presParOf" srcId="{7E298495-2799-43E0-8F27-765053849AC1}" destId="{6CDC86AC-BC72-4859-A81E-810726882442}" srcOrd="2" destOrd="0" presId="urn:microsoft.com/office/officeart/2005/8/layout/lProcess1"/>
    <dgm:cxn modelId="{258D1FEA-10E3-404A-BD60-2749DE020EE1}" type="presParOf" srcId="{7E298495-2799-43E0-8F27-765053849AC1}" destId="{FFF800B1-3A2A-44A8-97B8-68B72187465B}" srcOrd="3" destOrd="0" presId="urn:microsoft.com/office/officeart/2005/8/layout/lProcess1"/>
    <dgm:cxn modelId="{AC194C3D-7987-4FCA-8BB7-B8E3FBDEDE49}" type="presParOf" srcId="{7E298495-2799-43E0-8F27-765053849AC1}" destId="{153EC0AA-1F7F-4F33-9434-A238C9782D08}" srcOrd="4" destOrd="0" presId="urn:microsoft.com/office/officeart/2005/8/layout/lProcess1"/>
    <dgm:cxn modelId="{594F26FB-8987-4017-90BE-2D14235BC80A}" type="presParOf" srcId="{CD0CD0D8-14CD-4044-B9DC-9821DD750303}" destId="{9DBE24B3-C08C-40C3-8A98-92A8E9C9A718}" srcOrd="3" destOrd="0" presId="urn:microsoft.com/office/officeart/2005/8/layout/lProcess1"/>
    <dgm:cxn modelId="{070AAB27-08BE-4E37-81F3-5D5D92698588}" type="presParOf" srcId="{CD0CD0D8-14CD-4044-B9DC-9821DD750303}" destId="{3457D6BF-DB74-4F65-A666-9F5FEEC6ACFC}" srcOrd="4" destOrd="0" presId="urn:microsoft.com/office/officeart/2005/8/layout/lProcess1"/>
    <dgm:cxn modelId="{8E7771AD-FC7E-4AE4-A231-105308A3DCDB}" type="presParOf" srcId="{3457D6BF-DB74-4F65-A666-9F5FEEC6ACFC}" destId="{7EFA129B-3329-4A05-AF3F-725828D0CD3F}" srcOrd="0" destOrd="0" presId="urn:microsoft.com/office/officeart/2005/8/layout/lProcess1"/>
    <dgm:cxn modelId="{CCBEA5F7-CF86-4958-B51D-204A77376401}" type="presParOf" srcId="{3457D6BF-DB74-4F65-A666-9F5FEEC6ACFC}" destId="{277F03EB-4F2A-4824-9207-D4BFA37D8CB4}" srcOrd="1" destOrd="0" presId="urn:microsoft.com/office/officeart/2005/8/layout/lProcess1"/>
    <dgm:cxn modelId="{5D77B004-B183-45EA-B839-06279FB5F4E2}" type="presParOf" srcId="{3457D6BF-DB74-4F65-A666-9F5FEEC6ACFC}" destId="{95B0CC53-F0DA-4ABA-ADF5-E4FD87C4B37F}" srcOrd="2" destOrd="0" presId="urn:microsoft.com/office/officeart/2005/8/layout/lProcess1"/>
    <dgm:cxn modelId="{D3F58DB4-4845-416F-8C4D-A923385F2716}" type="presParOf" srcId="{3457D6BF-DB74-4F65-A666-9F5FEEC6ACFC}" destId="{E616CFA8-9922-4FA0-B37B-CD3F73C8C36B}" srcOrd="3" destOrd="0" presId="urn:microsoft.com/office/officeart/2005/8/layout/lProcess1"/>
    <dgm:cxn modelId="{997088EE-813B-4E7B-AD29-A0A1EACA0FB5}" type="presParOf" srcId="{3457D6BF-DB74-4F65-A666-9F5FEEC6ACFC}" destId="{CA5F418F-CA53-4737-95A4-EA99A2720A30}" srcOrd="4" destOrd="0" presId="urn:microsoft.com/office/officeart/2005/8/layout/lProcess1"/>
    <dgm:cxn modelId="{C8FC4789-972E-410F-A8AD-4B37E8688F8B}" type="presParOf" srcId="{3457D6BF-DB74-4F65-A666-9F5FEEC6ACFC}" destId="{F14EFC43-12E1-4F5F-BE37-6F247AB069A7}" srcOrd="5" destOrd="0" presId="urn:microsoft.com/office/officeart/2005/8/layout/lProcess1"/>
    <dgm:cxn modelId="{5D865DF7-064D-4369-B6F1-FE5EDEA9E084}" type="presParOf" srcId="{3457D6BF-DB74-4F65-A666-9F5FEEC6ACFC}" destId="{76E33E2A-4FAF-45D0-BE2D-0B663CFBA9BF}" srcOrd="6" destOrd="0" presId="urn:microsoft.com/office/officeart/2005/8/layout/lProcess1"/>
    <dgm:cxn modelId="{56AEC63C-7B1B-4652-89B9-7696F51E507B}" type="presParOf" srcId="{3457D6BF-DB74-4F65-A666-9F5FEEC6ACFC}" destId="{85E5E874-3805-4E97-9633-4830CF1E9400}" srcOrd="7" destOrd="0" presId="urn:microsoft.com/office/officeart/2005/8/layout/lProcess1"/>
    <dgm:cxn modelId="{D35AD41B-61B5-46ED-A75C-6B943FA7F061}" type="presParOf" srcId="{3457D6BF-DB74-4F65-A666-9F5FEEC6ACFC}" destId="{2078C6AB-B051-4611-8B37-1C502D2B1DD6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BE49AE-70D0-44C1-BFEB-6601078E49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TT"/>
        </a:p>
      </dgm:t>
    </dgm:pt>
    <dgm:pt modelId="{26F1DB0B-83B7-4376-BF4A-719F2CBAC9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1" dirty="0"/>
            <a:t>Chemical Filtration</a:t>
          </a:r>
        </a:p>
      </dgm:t>
    </dgm:pt>
    <dgm:pt modelId="{9CF35157-1AA4-4069-B2A5-5761FC9FB0D5}" type="parTrans" cxnId="{9F5012DB-B240-4D48-AD78-52C407EACBAE}">
      <dgm:prSet/>
      <dgm:spPr/>
      <dgm:t>
        <a:bodyPr/>
        <a:lstStyle/>
        <a:p>
          <a:endParaRPr lang="en-TT"/>
        </a:p>
      </dgm:t>
    </dgm:pt>
    <dgm:pt modelId="{DF94F22B-B490-44F4-917E-7CF65B9037B7}" type="sibTrans" cxnId="{9F5012DB-B240-4D48-AD78-52C407EACBAE}">
      <dgm:prSet/>
      <dgm:spPr/>
      <dgm:t>
        <a:bodyPr/>
        <a:lstStyle/>
        <a:p>
          <a:endParaRPr lang="en-TT"/>
        </a:p>
      </dgm:t>
    </dgm:pt>
    <dgm:pt modelId="{6DE2A88D-E97E-4F48-9DA4-DCAAEE0284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0" dirty="0"/>
            <a:t>Oxidation</a:t>
          </a:r>
          <a:endParaRPr lang="en-TT" sz="2400" b="0" dirty="0"/>
        </a:p>
      </dgm:t>
    </dgm:pt>
    <dgm:pt modelId="{80A7665E-305D-4A1C-AB8F-8A07FA330324}" type="parTrans" cxnId="{F83B6522-37E2-4ECB-A36D-F5CEC5CF56BD}">
      <dgm:prSet/>
      <dgm:spPr/>
      <dgm:t>
        <a:bodyPr/>
        <a:lstStyle/>
        <a:p>
          <a:endParaRPr lang="en-TT"/>
        </a:p>
      </dgm:t>
    </dgm:pt>
    <dgm:pt modelId="{0415A40D-4B67-4425-8E5E-5DEB289C93AA}" type="sibTrans" cxnId="{F83B6522-37E2-4ECB-A36D-F5CEC5CF56BD}">
      <dgm:prSet/>
      <dgm:spPr/>
      <dgm:t>
        <a:bodyPr/>
        <a:lstStyle/>
        <a:p>
          <a:endParaRPr lang="en-TT"/>
        </a:p>
      </dgm:t>
    </dgm:pt>
    <dgm:pt modelId="{16161E4E-9466-4A6D-B825-2AF1F2A13C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1"/>
            <a:t>Adjusting Clearances</a:t>
          </a:r>
        </a:p>
      </dgm:t>
    </dgm:pt>
    <dgm:pt modelId="{F8220FA1-F22A-45EA-9708-847F396BC306}" type="parTrans" cxnId="{F158AF16-36F0-45E1-B967-D748DA7653CE}">
      <dgm:prSet/>
      <dgm:spPr/>
      <dgm:t>
        <a:bodyPr/>
        <a:lstStyle/>
        <a:p>
          <a:endParaRPr lang="en-TT"/>
        </a:p>
      </dgm:t>
    </dgm:pt>
    <dgm:pt modelId="{F647516D-AF31-45A0-B674-5533F85F89A4}" type="sibTrans" cxnId="{F158AF16-36F0-45E1-B967-D748DA7653CE}">
      <dgm:prSet/>
      <dgm:spPr/>
      <dgm:t>
        <a:bodyPr/>
        <a:lstStyle/>
        <a:p>
          <a:endParaRPr lang="en-TT"/>
        </a:p>
      </dgm:t>
    </dgm:pt>
    <dgm:pt modelId="{E0E4670F-955D-4CFF-991B-EB59648EC0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 dirty="0"/>
            <a:t>Reduce temperatures</a:t>
          </a:r>
        </a:p>
      </dgm:t>
    </dgm:pt>
    <dgm:pt modelId="{ADCC1FE2-F081-4487-BC8F-F5C29D5D910E}" type="parTrans" cxnId="{0AA27E1C-E423-48BC-B185-2EB251BAB30D}">
      <dgm:prSet/>
      <dgm:spPr/>
      <dgm:t>
        <a:bodyPr/>
        <a:lstStyle/>
        <a:p>
          <a:endParaRPr lang="en-TT"/>
        </a:p>
      </dgm:t>
    </dgm:pt>
    <dgm:pt modelId="{EDBA4676-D154-4D68-8E02-1999E4FFC7FA}" type="sibTrans" cxnId="{0AA27E1C-E423-48BC-B185-2EB251BAB30D}">
      <dgm:prSet/>
      <dgm:spPr/>
      <dgm:t>
        <a:bodyPr/>
        <a:lstStyle/>
        <a:p>
          <a:endParaRPr lang="en-TT"/>
        </a:p>
      </dgm:t>
    </dgm:pt>
    <dgm:pt modelId="{2C46A5DC-ABB2-4F1C-8953-AACFE974CF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1"/>
            <a:t>Residence Time</a:t>
          </a:r>
        </a:p>
      </dgm:t>
    </dgm:pt>
    <dgm:pt modelId="{EFFBC095-1A24-48FC-9F21-89685DCB63B9}" type="parTrans" cxnId="{70712721-EB6C-4C80-97A1-D10EA862F518}">
      <dgm:prSet/>
      <dgm:spPr/>
      <dgm:t>
        <a:bodyPr/>
        <a:lstStyle/>
        <a:p>
          <a:endParaRPr lang="en-TT"/>
        </a:p>
      </dgm:t>
    </dgm:pt>
    <dgm:pt modelId="{4994003D-A31E-4702-B8B1-28968DF6D255}" type="sibTrans" cxnId="{70712721-EB6C-4C80-97A1-D10EA862F518}">
      <dgm:prSet/>
      <dgm:spPr/>
      <dgm:t>
        <a:bodyPr/>
        <a:lstStyle/>
        <a:p>
          <a:endParaRPr lang="en-TT"/>
        </a:p>
      </dgm:t>
    </dgm:pt>
    <dgm:pt modelId="{B6F96619-F5AE-42CB-84C8-789A53D209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 dirty="0"/>
            <a:t>Reduce temperatures (Thermal Degradation)</a:t>
          </a:r>
        </a:p>
      </dgm:t>
    </dgm:pt>
    <dgm:pt modelId="{F9ED2D25-3E82-49AD-B051-B7CF9F1D787B}" type="parTrans" cxnId="{EBBF2090-20C6-48E8-A30A-6796DC1DB0DA}">
      <dgm:prSet/>
      <dgm:spPr/>
      <dgm:t>
        <a:bodyPr/>
        <a:lstStyle/>
        <a:p>
          <a:endParaRPr lang="en-TT"/>
        </a:p>
      </dgm:t>
    </dgm:pt>
    <dgm:pt modelId="{B09356EC-33D3-4116-BA17-F81AB317FA86}" type="sibTrans" cxnId="{EBBF2090-20C6-48E8-A30A-6796DC1DB0DA}">
      <dgm:prSet/>
      <dgm:spPr/>
      <dgm:t>
        <a:bodyPr/>
        <a:lstStyle/>
        <a:p>
          <a:endParaRPr lang="en-TT"/>
        </a:p>
      </dgm:t>
    </dgm:pt>
    <dgm:pt modelId="{FD8484EF-7345-4FE6-A9F9-DB14043070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 dirty="0"/>
            <a:t>Allow air to escape (Microdieseling)</a:t>
          </a:r>
        </a:p>
      </dgm:t>
    </dgm:pt>
    <dgm:pt modelId="{87D06C6C-012C-402E-BC9F-3A7D8A245C76}" type="parTrans" cxnId="{CA19FBBB-FDE9-4AE2-B5BA-D00E5602FE18}">
      <dgm:prSet/>
      <dgm:spPr/>
      <dgm:t>
        <a:bodyPr/>
        <a:lstStyle/>
        <a:p>
          <a:endParaRPr lang="en-TT"/>
        </a:p>
      </dgm:t>
    </dgm:pt>
    <dgm:pt modelId="{7FA91897-9071-423F-A4A8-9ECF89FFDD9B}" type="sibTrans" cxnId="{CA19FBBB-FDE9-4AE2-B5BA-D00E5602FE18}">
      <dgm:prSet/>
      <dgm:spPr/>
      <dgm:t>
        <a:bodyPr/>
        <a:lstStyle/>
        <a:p>
          <a:endParaRPr lang="en-TT"/>
        </a:p>
      </dgm:t>
    </dgm:pt>
    <dgm:pt modelId="{E7CAB1DB-95B4-47D3-853A-A008B7FED5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1"/>
            <a:t>Kidney Loop Filtration </a:t>
          </a:r>
        </a:p>
      </dgm:t>
    </dgm:pt>
    <dgm:pt modelId="{BF93DE64-C761-4BB5-81CD-1DE796CDBA4A}" type="parTrans" cxnId="{588D47C2-FF3C-4ADD-9A4E-9654D00B288A}">
      <dgm:prSet/>
      <dgm:spPr/>
      <dgm:t>
        <a:bodyPr/>
        <a:lstStyle/>
        <a:p>
          <a:endParaRPr lang="en-TT"/>
        </a:p>
      </dgm:t>
    </dgm:pt>
    <dgm:pt modelId="{E91C508A-2E02-4143-BF16-AAF1A7F4F483}" type="sibTrans" cxnId="{588D47C2-FF3C-4ADD-9A4E-9654D00B288A}">
      <dgm:prSet/>
      <dgm:spPr/>
      <dgm:t>
        <a:bodyPr/>
        <a:lstStyle/>
        <a:p>
          <a:endParaRPr lang="en-TT"/>
        </a:p>
      </dgm:t>
    </dgm:pt>
    <dgm:pt modelId="{B8241043-BDB7-4087-82CE-37E40480B3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 dirty="0"/>
            <a:t>Remove contaminants (Contamination) </a:t>
          </a:r>
        </a:p>
      </dgm:t>
    </dgm:pt>
    <dgm:pt modelId="{8B44EE32-29F2-4ACF-818B-5E75030BA9D2}" type="parTrans" cxnId="{7404FFE6-8E66-42A4-97D4-558D03D8C590}">
      <dgm:prSet/>
      <dgm:spPr/>
      <dgm:t>
        <a:bodyPr/>
        <a:lstStyle/>
        <a:p>
          <a:endParaRPr lang="en-TT"/>
        </a:p>
      </dgm:t>
    </dgm:pt>
    <dgm:pt modelId="{1AF0E7B2-14A2-4C24-9AD9-E9F75F560736}" type="sibTrans" cxnId="{7404FFE6-8E66-42A4-97D4-558D03D8C590}">
      <dgm:prSet/>
      <dgm:spPr/>
      <dgm:t>
        <a:bodyPr/>
        <a:lstStyle/>
        <a:p>
          <a:endParaRPr lang="en-TT"/>
        </a:p>
      </dgm:t>
    </dgm:pt>
    <dgm:pt modelId="{AC63562B-44D8-41F1-96D1-DE383F4A5D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 dirty="0"/>
            <a:t>ESD</a:t>
          </a:r>
        </a:p>
      </dgm:t>
    </dgm:pt>
    <dgm:pt modelId="{F52B66CC-3518-4F3D-8BF5-D5FBD01E367D}" type="parTrans" cxnId="{0BB0E850-33F7-455B-BF8B-B50EC3962508}">
      <dgm:prSet/>
      <dgm:spPr/>
      <dgm:t>
        <a:bodyPr/>
        <a:lstStyle/>
        <a:p>
          <a:endParaRPr lang="en-TT"/>
        </a:p>
      </dgm:t>
    </dgm:pt>
    <dgm:pt modelId="{4CFEE6CA-1534-46CD-A88B-527C3F93B598}" type="sibTrans" cxnId="{0BB0E850-33F7-455B-BF8B-B50EC3962508}">
      <dgm:prSet/>
      <dgm:spPr/>
      <dgm:t>
        <a:bodyPr/>
        <a:lstStyle/>
        <a:p>
          <a:endParaRPr lang="en-TT"/>
        </a:p>
      </dgm:t>
    </dgm:pt>
    <dgm:pt modelId="{3BF9A0AF-94B9-4FDD-897B-046A42027D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3200" b="1"/>
            <a:t>Antistatic Filters</a:t>
          </a:r>
        </a:p>
      </dgm:t>
    </dgm:pt>
    <dgm:pt modelId="{32748557-C0C6-472F-960F-95F0B682979A}" type="parTrans" cxnId="{E41858AE-AD93-4E14-8331-781E37DF129E}">
      <dgm:prSet/>
      <dgm:spPr/>
      <dgm:t>
        <a:bodyPr/>
        <a:lstStyle/>
        <a:p>
          <a:endParaRPr lang="en-TT"/>
        </a:p>
      </dgm:t>
    </dgm:pt>
    <dgm:pt modelId="{B6F410B7-653F-4A82-9665-CAB5DC6F55B3}" type="sibTrans" cxnId="{E41858AE-AD93-4E14-8331-781E37DF129E}">
      <dgm:prSet/>
      <dgm:spPr/>
      <dgm:t>
        <a:bodyPr/>
        <a:lstStyle/>
        <a:p>
          <a:endParaRPr lang="en-TT"/>
        </a:p>
      </dgm:t>
    </dgm:pt>
    <dgm:pt modelId="{4656FA81-4250-41C0-B60C-DC01CA234C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 dirty="0"/>
            <a:t>ESD</a:t>
          </a:r>
        </a:p>
      </dgm:t>
    </dgm:pt>
    <dgm:pt modelId="{5845C58C-E01D-4D13-8FC9-02FD6FF74763}" type="parTrans" cxnId="{7E898E85-4CB0-4402-86CF-51A37D55A9B9}">
      <dgm:prSet/>
      <dgm:spPr/>
      <dgm:t>
        <a:bodyPr/>
        <a:lstStyle/>
        <a:p>
          <a:endParaRPr lang="en-TT"/>
        </a:p>
      </dgm:t>
    </dgm:pt>
    <dgm:pt modelId="{814D170C-2BB1-48C1-8B28-265B10EB99F1}" type="sibTrans" cxnId="{7E898E85-4CB0-4402-86CF-51A37D55A9B9}">
      <dgm:prSet/>
      <dgm:spPr/>
      <dgm:t>
        <a:bodyPr/>
        <a:lstStyle/>
        <a:p>
          <a:endParaRPr lang="en-TT"/>
        </a:p>
      </dgm:t>
    </dgm:pt>
    <dgm:pt modelId="{1ACCFB63-EF9B-4188-B1A7-76636AD61B6F}" type="pres">
      <dgm:prSet presAssocID="{9ABE49AE-70D0-44C1-BFEB-6601078E4920}" presName="root" presStyleCnt="0">
        <dgm:presLayoutVars>
          <dgm:dir/>
          <dgm:resizeHandles val="exact"/>
        </dgm:presLayoutVars>
      </dgm:prSet>
      <dgm:spPr/>
    </dgm:pt>
    <dgm:pt modelId="{381C0C5E-8563-48ED-B5A7-BCA1C71DD707}" type="pres">
      <dgm:prSet presAssocID="{26F1DB0B-83B7-4376-BF4A-719F2CBAC938}" presName="compNode" presStyleCnt="0"/>
      <dgm:spPr/>
    </dgm:pt>
    <dgm:pt modelId="{7BAA78F2-5501-4550-BC77-01DA08A9EE8C}" type="pres">
      <dgm:prSet presAssocID="{26F1DB0B-83B7-4376-BF4A-719F2CBAC938}" presName="bgRect" presStyleLbl="bgShp" presStyleIdx="0" presStyleCnt="5"/>
      <dgm:spPr/>
    </dgm:pt>
    <dgm:pt modelId="{C59D3EE3-C1C2-4341-A739-F788B9297B38}" type="pres">
      <dgm:prSet presAssocID="{26F1DB0B-83B7-4376-BF4A-719F2CBAC93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A08EF16-6C54-4B48-8CF0-B93EAED315B6}" type="pres">
      <dgm:prSet presAssocID="{26F1DB0B-83B7-4376-BF4A-719F2CBAC938}" presName="spaceRect" presStyleCnt="0"/>
      <dgm:spPr/>
    </dgm:pt>
    <dgm:pt modelId="{94695086-E898-410C-89D9-117BEAD9149D}" type="pres">
      <dgm:prSet presAssocID="{26F1DB0B-83B7-4376-BF4A-719F2CBAC938}" presName="parTx" presStyleLbl="revTx" presStyleIdx="0" presStyleCnt="10">
        <dgm:presLayoutVars>
          <dgm:chMax val="0"/>
          <dgm:chPref val="0"/>
        </dgm:presLayoutVars>
      </dgm:prSet>
      <dgm:spPr/>
    </dgm:pt>
    <dgm:pt modelId="{D6781293-5A32-4D0F-991F-385B20026960}" type="pres">
      <dgm:prSet presAssocID="{26F1DB0B-83B7-4376-BF4A-719F2CBAC938}" presName="desTx" presStyleLbl="revTx" presStyleIdx="1" presStyleCnt="10">
        <dgm:presLayoutVars/>
      </dgm:prSet>
      <dgm:spPr/>
    </dgm:pt>
    <dgm:pt modelId="{0CFAF060-AE62-46F9-8975-0060F0F10490}" type="pres">
      <dgm:prSet presAssocID="{DF94F22B-B490-44F4-917E-7CF65B9037B7}" presName="sibTrans" presStyleCnt="0"/>
      <dgm:spPr/>
    </dgm:pt>
    <dgm:pt modelId="{ACC17BCB-C859-4CCE-85C7-2F8500AC7030}" type="pres">
      <dgm:prSet presAssocID="{16161E4E-9466-4A6D-B825-2AF1F2A13C6E}" presName="compNode" presStyleCnt="0"/>
      <dgm:spPr/>
    </dgm:pt>
    <dgm:pt modelId="{5BE937DC-99D2-4839-A5F0-F441725DCA72}" type="pres">
      <dgm:prSet presAssocID="{16161E4E-9466-4A6D-B825-2AF1F2A13C6E}" presName="bgRect" presStyleLbl="bgShp" presStyleIdx="1" presStyleCnt="5"/>
      <dgm:spPr/>
    </dgm:pt>
    <dgm:pt modelId="{9E8DED5A-1BD7-4518-AA0A-48524870AA41}" type="pres">
      <dgm:prSet presAssocID="{16161E4E-9466-4A6D-B825-2AF1F2A13C6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B826573-738B-4563-877E-2B5E34DD03A3}" type="pres">
      <dgm:prSet presAssocID="{16161E4E-9466-4A6D-B825-2AF1F2A13C6E}" presName="spaceRect" presStyleCnt="0"/>
      <dgm:spPr/>
    </dgm:pt>
    <dgm:pt modelId="{04E917E2-86EF-4954-83C8-88FCC6603F9E}" type="pres">
      <dgm:prSet presAssocID="{16161E4E-9466-4A6D-B825-2AF1F2A13C6E}" presName="parTx" presStyleLbl="revTx" presStyleIdx="2" presStyleCnt="10">
        <dgm:presLayoutVars>
          <dgm:chMax val="0"/>
          <dgm:chPref val="0"/>
        </dgm:presLayoutVars>
      </dgm:prSet>
      <dgm:spPr/>
    </dgm:pt>
    <dgm:pt modelId="{D27E9C22-D87F-4158-BF4A-97AB257A12EE}" type="pres">
      <dgm:prSet presAssocID="{16161E4E-9466-4A6D-B825-2AF1F2A13C6E}" presName="desTx" presStyleLbl="revTx" presStyleIdx="3" presStyleCnt="10">
        <dgm:presLayoutVars/>
      </dgm:prSet>
      <dgm:spPr/>
    </dgm:pt>
    <dgm:pt modelId="{0244EF92-F3DB-4863-8864-7D2714B3799A}" type="pres">
      <dgm:prSet presAssocID="{F647516D-AF31-45A0-B674-5533F85F89A4}" presName="sibTrans" presStyleCnt="0"/>
      <dgm:spPr/>
    </dgm:pt>
    <dgm:pt modelId="{36C34B61-252C-4FF2-BD88-5670C8EDA764}" type="pres">
      <dgm:prSet presAssocID="{2C46A5DC-ABB2-4F1C-8953-AACFE974CF94}" presName="compNode" presStyleCnt="0"/>
      <dgm:spPr/>
    </dgm:pt>
    <dgm:pt modelId="{56EBA8C3-BB5C-4932-BBF6-CF766905C0B0}" type="pres">
      <dgm:prSet presAssocID="{2C46A5DC-ABB2-4F1C-8953-AACFE974CF94}" presName="bgRect" presStyleLbl="bgShp" presStyleIdx="2" presStyleCnt="5"/>
      <dgm:spPr/>
    </dgm:pt>
    <dgm:pt modelId="{868189C1-FE96-4434-93F0-FAE441F4CDBF}" type="pres">
      <dgm:prSet presAssocID="{2C46A5DC-ABB2-4F1C-8953-AACFE974CF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78CD16EA-49EE-4B73-AF11-CC02A38F383E}" type="pres">
      <dgm:prSet presAssocID="{2C46A5DC-ABB2-4F1C-8953-AACFE974CF94}" presName="spaceRect" presStyleCnt="0"/>
      <dgm:spPr/>
    </dgm:pt>
    <dgm:pt modelId="{0AE24219-2DEA-42E7-B5E0-48CFDCF356B2}" type="pres">
      <dgm:prSet presAssocID="{2C46A5DC-ABB2-4F1C-8953-AACFE974CF94}" presName="parTx" presStyleLbl="revTx" presStyleIdx="4" presStyleCnt="10">
        <dgm:presLayoutVars>
          <dgm:chMax val="0"/>
          <dgm:chPref val="0"/>
        </dgm:presLayoutVars>
      </dgm:prSet>
      <dgm:spPr/>
    </dgm:pt>
    <dgm:pt modelId="{2AD1AF6D-730B-401D-903F-2A211BCD27B6}" type="pres">
      <dgm:prSet presAssocID="{2C46A5DC-ABB2-4F1C-8953-AACFE974CF94}" presName="desTx" presStyleLbl="revTx" presStyleIdx="5" presStyleCnt="10">
        <dgm:presLayoutVars/>
      </dgm:prSet>
      <dgm:spPr/>
    </dgm:pt>
    <dgm:pt modelId="{303F0A2E-844D-44A4-ADA7-FD371FA0B270}" type="pres">
      <dgm:prSet presAssocID="{4994003D-A31E-4702-B8B1-28968DF6D255}" presName="sibTrans" presStyleCnt="0"/>
      <dgm:spPr/>
    </dgm:pt>
    <dgm:pt modelId="{45952786-6C20-4ED2-BC3C-95366EE9DF8E}" type="pres">
      <dgm:prSet presAssocID="{E7CAB1DB-95B4-47D3-853A-A008B7FED5DB}" presName="compNode" presStyleCnt="0"/>
      <dgm:spPr/>
    </dgm:pt>
    <dgm:pt modelId="{5684EAE8-4F88-41B2-89E6-E3093FC77D13}" type="pres">
      <dgm:prSet presAssocID="{E7CAB1DB-95B4-47D3-853A-A008B7FED5DB}" presName="bgRect" presStyleLbl="bgShp" presStyleIdx="3" presStyleCnt="5"/>
      <dgm:spPr/>
    </dgm:pt>
    <dgm:pt modelId="{D3417B45-5CF7-408C-B5BE-0CD5FCD7154E}" type="pres">
      <dgm:prSet presAssocID="{E7CAB1DB-95B4-47D3-853A-A008B7FED5D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0E797CC2-49FC-4EEF-A9E7-5FB2DE466785}" type="pres">
      <dgm:prSet presAssocID="{E7CAB1DB-95B4-47D3-853A-A008B7FED5DB}" presName="spaceRect" presStyleCnt="0"/>
      <dgm:spPr/>
    </dgm:pt>
    <dgm:pt modelId="{D211D515-BEE6-45E5-A701-5EB2232DE6B8}" type="pres">
      <dgm:prSet presAssocID="{E7CAB1DB-95B4-47D3-853A-A008B7FED5DB}" presName="parTx" presStyleLbl="revTx" presStyleIdx="6" presStyleCnt="10">
        <dgm:presLayoutVars>
          <dgm:chMax val="0"/>
          <dgm:chPref val="0"/>
        </dgm:presLayoutVars>
      </dgm:prSet>
      <dgm:spPr/>
    </dgm:pt>
    <dgm:pt modelId="{9690AB7B-34FB-43B8-878B-4EF80C073A31}" type="pres">
      <dgm:prSet presAssocID="{E7CAB1DB-95B4-47D3-853A-A008B7FED5DB}" presName="desTx" presStyleLbl="revTx" presStyleIdx="7" presStyleCnt="10">
        <dgm:presLayoutVars/>
      </dgm:prSet>
      <dgm:spPr/>
    </dgm:pt>
    <dgm:pt modelId="{BBF0BCFE-661B-4182-B16C-1CE24BD57C4C}" type="pres">
      <dgm:prSet presAssocID="{E91C508A-2E02-4143-BF16-AAF1A7F4F483}" presName="sibTrans" presStyleCnt="0"/>
      <dgm:spPr/>
    </dgm:pt>
    <dgm:pt modelId="{287CB17D-85FC-4EE4-ABB0-04F9B1EAFCC0}" type="pres">
      <dgm:prSet presAssocID="{3BF9A0AF-94B9-4FDD-897B-046A42027D0C}" presName="compNode" presStyleCnt="0"/>
      <dgm:spPr/>
    </dgm:pt>
    <dgm:pt modelId="{D328EDEB-C7CF-4020-B92E-0B91801A034B}" type="pres">
      <dgm:prSet presAssocID="{3BF9A0AF-94B9-4FDD-897B-046A42027D0C}" presName="bgRect" presStyleLbl="bgShp" presStyleIdx="4" presStyleCnt="5"/>
      <dgm:spPr/>
    </dgm:pt>
    <dgm:pt modelId="{7934AFCB-C82E-431B-A61F-D1D648A50D4D}" type="pres">
      <dgm:prSet presAssocID="{3BF9A0AF-94B9-4FDD-897B-046A42027D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6F759360-AD31-4581-BEDD-0566FD8D37D7}" type="pres">
      <dgm:prSet presAssocID="{3BF9A0AF-94B9-4FDD-897B-046A42027D0C}" presName="spaceRect" presStyleCnt="0"/>
      <dgm:spPr/>
    </dgm:pt>
    <dgm:pt modelId="{2213232B-448A-4671-9417-4D5794B07053}" type="pres">
      <dgm:prSet presAssocID="{3BF9A0AF-94B9-4FDD-897B-046A42027D0C}" presName="parTx" presStyleLbl="revTx" presStyleIdx="8" presStyleCnt="10">
        <dgm:presLayoutVars>
          <dgm:chMax val="0"/>
          <dgm:chPref val="0"/>
        </dgm:presLayoutVars>
      </dgm:prSet>
      <dgm:spPr/>
    </dgm:pt>
    <dgm:pt modelId="{877EB999-A8A7-4AF7-A506-A39F0BCAC322}" type="pres">
      <dgm:prSet presAssocID="{3BF9A0AF-94B9-4FDD-897B-046A42027D0C}" presName="desTx" presStyleLbl="revTx" presStyleIdx="9" presStyleCnt="10">
        <dgm:presLayoutVars/>
      </dgm:prSet>
      <dgm:spPr/>
    </dgm:pt>
  </dgm:ptLst>
  <dgm:cxnLst>
    <dgm:cxn modelId="{17AB5103-26EA-4288-ACB3-77D5CD98D37B}" type="presOf" srcId="{26F1DB0B-83B7-4376-BF4A-719F2CBAC938}" destId="{94695086-E898-410C-89D9-117BEAD9149D}" srcOrd="0" destOrd="0" presId="urn:microsoft.com/office/officeart/2018/2/layout/IconVerticalSolidList"/>
    <dgm:cxn modelId="{683DF805-DA2A-4961-8A3B-82E832AEBD3C}" type="presOf" srcId="{9ABE49AE-70D0-44C1-BFEB-6601078E4920}" destId="{1ACCFB63-EF9B-4188-B1A7-76636AD61B6F}" srcOrd="0" destOrd="0" presId="urn:microsoft.com/office/officeart/2018/2/layout/IconVerticalSolidList"/>
    <dgm:cxn modelId="{C79DD807-BE19-4040-8C2A-6D375A7EE134}" type="presOf" srcId="{2C46A5DC-ABB2-4F1C-8953-AACFE974CF94}" destId="{0AE24219-2DEA-42E7-B5E0-48CFDCF356B2}" srcOrd="0" destOrd="0" presId="urn:microsoft.com/office/officeart/2018/2/layout/IconVerticalSolidList"/>
    <dgm:cxn modelId="{0DFDDB13-0A76-4A4A-94A4-1E982572C43F}" type="presOf" srcId="{AC63562B-44D8-41F1-96D1-DE383F4A5D7B}" destId="{9690AB7B-34FB-43B8-878B-4EF80C073A31}" srcOrd="0" destOrd="1" presId="urn:microsoft.com/office/officeart/2018/2/layout/IconVerticalSolidList"/>
    <dgm:cxn modelId="{F158AF16-36F0-45E1-B967-D748DA7653CE}" srcId="{9ABE49AE-70D0-44C1-BFEB-6601078E4920}" destId="{16161E4E-9466-4A6D-B825-2AF1F2A13C6E}" srcOrd="1" destOrd="0" parTransId="{F8220FA1-F22A-45EA-9708-847F396BC306}" sibTransId="{F647516D-AF31-45A0-B674-5533F85F89A4}"/>
    <dgm:cxn modelId="{0AA27E1C-E423-48BC-B185-2EB251BAB30D}" srcId="{16161E4E-9466-4A6D-B825-2AF1F2A13C6E}" destId="{E0E4670F-955D-4CFF-991B-EB59648EC037}" srcOrd="0" destOrd="0" parTransId="{ADCC1FE2-F081-4487-BC8F-F5C29D5D910E}" sibTransId="{EDBA4676-D154-4D68-8E02-1999E4FFC7FA}"/>
    <dgm:cxn modelId="{70712721-EB6C-4C80-97A1-D10EA862F518}" srcId="{9ABE49AE-70D0-44C1-BFEB-6601078E4920}" destId="{2C46A5DC-ABB2-4F1C-8953-AACFE974CF94}" srcOrd="2" destOrd="0" parTransId="{EFFBC095-1A24-48FC-9F21-89685DCB63B9}" sibTransId="{4994003D-A31E-4702-B8B1-28968DF6D255}"/>
    <dgm:cxn modelId="{F83B6522-37E2-4ECB-A36D-F5CEC5CF56BD}" srcId="{26F1DB0B-83B7-4376-BF4A-719F2CBAC938}" destId="{6DE2A88D-E97E-4F48-9DA4-DCAAEE028496}" srcOrd="0" destOrd="0" parTransId="{80A7665E-305D-4A1C-AB8F-8A07FA330324}" sibTransId="{0415A40D-4B67-4425-8E5E-5DEB289C93AA}"/>
    <dgm:cxn modelId="{2222E12D-CCB9-4AC9-9772-64A71B6FBB57}" type="presOf" srcId="{E0E4670F-955D-4CFF-991B-EB59648EC037}" destId="{D27E9C22-D87F-4158-BF4A-97AB257A12EE}" srcOrd="0" destOrd="0" presId="urn:microsoft.com/office/officeart/2018/2/layout/IconVerticalSolidList"/>
    <dgm:cxn modelId="{7BE1333E-BA73-4CB2-8959-86100596BECA}" type="presOf" srcId="{16161E4E-9466-4A6D-B825-2AF1F2A13C6E}" destId="{04E917E2-86EF-4954-83C8-88FCC6603F9E}" srcOrd="0" destOrd="0" presId="urn:microsoft.com/office/officeart/2018/2/layout/IconVerticalSolidList"/>
    <dgm:cxn modelId="{14B79C42-926D-40E1-A8D1-C50A8FA50389}" type="presOf" srcId="{FD8484EF-7345-4FE6-A9F9-DB14043070E3}" destId="{2AD1AF6D-730B-401D-903F-2A211BCD27B6}" srcOrd="0" destOrd="1" presId="urn:microsoft.com/office/officeart/2018/2/layout/IconVerticalSolidList"/>
    <dgm:cxn modelId="{90AEA147-3A54-414B-9E6E-AA0819EC30C0}" type="presOf" srcId="{E7CAB1DB-95B4-47D3-853A-A008B7FED5DB}" destId="{D211D515-BEE6-45E5-A701-5EB2232DE6B8}" srcOrd="0" destOrd="0" presId="urn:microsoft.com/office/officeart/2018/2/layout/IconVerticalSolidList"/>
    <dgm:cxn modelId="{DDD0CD6B-4BC2-4F70-B7AF-23786368E861}" type="presOf" srcId="{6DE2A88D-E97E-4F48-9DA4-DCAAEE028496}" destId="{D6781293-5A32-4D0F-991F-385B20026960}" srcOrd="0" destOrd="0" presId="urn:microsoft.com/office/officeart/2018/2/layout/IconVerticalSolidList"/>
    <dgm:cxn modelId="{AA3A9550-B6D2-428E-8D30-252536A00838}" type="presOf" srcId="{4656FA81-4250-41C0-B60C-DC01CA234C79}" destId="{877EB999-A8A7-4AF7-A506-A39F0BCAC322}" srcOrd="0" destOrd="0" presId="urn:microsoft.com/office/officeart/2018/2/layout/IconVerticalSolidList"/>
    <dgm:cxn modelId="{0BB0E850-33F7-455B-BF8B-B50EC3962508}" srcId="{E7CAB1DB-95B4-47D3-853A-A008B7FED5DB}" destId="{AC63562B-44D8-41F1-96D1-DE383F4A5D7B}" srcOrd="1" destOrd="0" parTransId="{F52B66CC-3518-4F3D-8BF5-D5FBD01E367D}" sibTransId="{4CFEE6CA-1534-46CD-A88B-527C3F93B598}"/>
    <dgm:cxn modelId="{7E898E85-4CB0-4402-86CF-51A37D55A9B9}" srcId="{3BF9A0AF-94B9-4FDD-897B-046A42027D0C}" destId="{4656FA81-4250-41C0-B60C-DC01CA234C79}" srcOrd="0" destOrd="0" parTransId="{5845C58C-E01D-4D13-8FC9-02FD6FF74763}" sibTransId="{814D170C-2BB1-48C1-8B28-265B10EB99F1}"/>
    <dgm:cxn modelId="{40C5DD8E-DE3D-4FBA-BE37-7F9AA5FF7256}" type="presOf" srcId="{3BF9A0AF-94B9-4FDD-897B-046A42027D0C}" destId="{2213232B-448A-4671-9417-4D5794B07053}" srcOrd="0" destOrd="0" presId="urn:microsoft.com/office/officeart/2018/2/layout/IconVerticalSolidList"/>
    <dgm:cxn modelId="{EBBF2090-20C6-48E8-A30A-6796DC1DB0DA}" srcId="{2C46A5DC-ABB2-4F1C-8953-AACFE974CF94}" destId="{B6F96619-F5AE-42CB-84C8-789A53D209E2}" srcOrd="0" destOrd="0" parTransId="{F9ED2D25-3E82-49AD-B051-B7CF9F1D787B}" sibTransId="{B09356EC-33D3-4116-BA17-F81AB317FA86}"/>
    <dgm:cxn modelId="{E41858AE-AD93-4E14-8331-781E37DF129E}" srcId="{9ABE49AE-70D0-44C1-BFEB-6601078E4920}" destId="{3BF9A0AF-94B9-4FDD-897B-046A42027D0C}" srcOrd="4" destOrd="0" parTransId="{32748557-C0C6-472F-960F-95F0B682979A}" sibTransId="{B6F410B7-653F-4A82-9665-CAB5DC6F55B3}"/>
    <dgm:cxn modelId="{CA19FBBB-FDE9-4AE2-B5BA-D00E5602FE18}" srcId="{2C46A5DC-ABB2-4F1C-8953-AACFE974CF94}" destId="{FD8484EF-7345-4FE6-A9F9-DB14043070E3}" srcOrd="1" destOrd="0" parTransId="{87D06C6C-012C-402E-BC9F-3A7D8A245C76}" sibTransId="{7FA91897-9071-423F-A4A8-9ECF89FFDD9B}"/>
    <dgm:cxn modelId="{588D47C2-FF3C-4ADD-9A4E-9654D00B288A}" srcId="{9ABE49AE-70D0-44C1-BFEB-6601078E4920}" destId="{E7CAB1DB-95B4-47D3-853A-A008B7FED5DB}" srcOrd="3" destOrd="0" parTransId="{BF93DE64-C761-4BB5-81CD-1DE796CDBA4A}" sibTransId="{E91C508A-2E02-4143-BF16-AAF1A7F4F483}"/>
    <dgm:cxn modelId="{75A573C2-4F7B-4CFE-B7E8-A47AA922BA3E}" type="presOf" srcId="{B8241043-BDB7-4087-82CE-37E40480B362}" destId="{9690AB7B-34FB-43B8-878B-4EF80C073A31}" srcOrd="0" destOrd="0" presId="urn:microsoft.com/office/officeart/2018/2/layout/IconVerticalSolidList"/>
    <dgm:cxn modelId="{623AFBC2-2290-4EB0-8ECA-FDC4BD9A0B76}" type="presOf" srcId="{B6F96619-F5AE-42CB-84C8-789A53D209E2}" destId="{2AD1AF6D-730B-401D-903F-2A211BCD27B6}" srcOrd="0" destOrd="0" presId="urn:microsoft.com/office/officeart/2018/2/layout/IconVerticalSolidList"/>
    <dgm:cxn modelId="{9F5012DB-B240-4D48-AD78-52C407EACBAE}" srcId="{9ABE49AE-70D0-44C1-BFEB-6601078E4920}" destId="{26F1DB0B-83B7-4376-BF4A-719F2CBAC938}" srcOrd="0" destOrd="0" parTransId="{9CF35157-1AA4-4069-B2A5-5761FC9FB0D5}" sibTransId="{DF94F22B-B490-44F4-917E-7CF65B9037B7}"/>
    <dgm:cxn modelId="{7404FFE6-8E66-42A4-97D4-558D03D8C590}" srcId="{E7CAB1DB-95B4-47D3-853A-A008B7FED5DB}" destId="{B8241043-BDB7-4087-82CE-37E40480B362}" srcOrd="0" destOrd="0" parTransId="{8B44EE32-29F2-4ACF-818B-5E75030BA9D2}" sibTransId="{1AF0E7B2-14A2-4C24-9AD9-E9F75F560736}"/>
    <dgm:cxn modelId="{1D9C297C-F520-49AB-86A4-04E06CFF56F9}" type="presParOf" srcId="{1ACCFB63-EF9B-4188-B1A7-76636AD61B6F}" destId="{381C0C5E-8563-48ED-B5A7-BCA1C71DD707}" srcOrd="0" destOrd="0" presId="urn:microsoft.com/office/officeart/2018/2/layout/IconVerticalSolidList"/>
    <dgm:cxn modelId="{CE5F61FF-1A14-4F50-8856-0DC713E2EBA3}" type="presParOf" srcId="{381C0C5E-8563-48ED-B5A7-BCA1C71DD707}" destId="{7BAA78F2-5501-4550-BC77-01DA08A9EE8C}" srcOrd="0" destOrd="0" presId="urn:microsoft.com/office/officeart/2018/2/layout/IconVerticalSolidList"/>
    <dgm:cxn modelId="{13E25FB0-CD44-49B8-8099-6E70DCAA199B}" type="presParOf" srcId="{381C0C5E-8563-48ED-B5A7-BCA1C71DD707}" destId="{C59D3EE3-C1C2-4341-A739-F788B9297B38}" srcOrd="1" destOrd="0" presId="urn:microsoft.com/office/officeart/2018/2/layout/IconVerticalSolidList"/>
    <dgm:cxn modelId="{4C2670A3-1875-4F31-9EAC-1D1AD3AF5310}" type="presParOf" srcId="{381C0C5E-8563-48ED-B5A7-BCA1C71DD707}" destId="{4A08EF16-6C54-4B48-8CF0-B93EAED315B6}" srcOrd="2" destOrd="0" presId="urn:microsoft.com/office/officeart/2018/2/layout/IconVerticalSolidList"/>
    <dgm:cxn modelId="{423244F5-85AC-43BD-A986-016CE3ABEC4D}" type="presParOf" srcId="{381C0C5E-8563-48ED-B5A7-BCA1C71DD707}" destId="{94695086-E898-410C-89D9-117BEAD9149D}" srcOrd="3" destOrd="0" presId="urn:microsoft.com/office/officeart/2018/2/layout/IconVerticalSolidList"/>
    <dgm:cxn modelId="{98A65112-69DC-45EE-ADF0-68356E413692}" type="presParOf" srcId="{381C0C5E-8563-48ED-B5A7-BCA1C71DD707}" destId="{D6781293-5A32-4D0F-991F-385B20026960}" srcOrd="4" destOrd="0" presId="urn:microsoft.com/office/officeart/2018/2/layout/IconVerticalSolidList"/>
    <dgm:cxn modelId="{CAE4DDD7-2D62-4A2A-89C9-76417DFF7A41}" type="presParOf" srcId="{1ACCFB63-EF9B-4188-B1A7-76636AD61B6F}" destId="{0CFAF060-AE62-46F9-8975-0060F0F10490}" srcOrd="1" destOrd="0" presId="urn:microsoft.com/office/officeart/2018/2/layout/IconVerticalSolidList"/>
    <dgm:cxn modelId="{34CA9CC1-D806-496F-BEF1-56DBD31F90E0}" type="presParOf" srcId="{1ACCFB63-EF9B-4188-B1A7-76636AD61B6F}" destId="{ACC17BCB-C859-4CCE-85C7-2F8500AC7030}" srcOrd="2" destOrd="0" presId="urn:microsoft.com/office/officeart/2018/2/layout/IconVerticalSolidList"/>
    <dgm:cxn modelId="{ED7DC796-25B9-4FED-AC53-4447FE14B6AB}" type="presParOf" srcId="{ACC17BCB-C859-4CCE-85C7-2F8500AC7030}" destId="{5BE937DC-99D2-4839-A5F0-F441725DCA72}" srcOrd="0" destOrd="0" presId="urn:microsoft.com/office/officeart/2018/2/layout/IconVerticalSolidList"/>
    <dgm:cxn modelId="{C0E93B4F-4515-4240-B614-74D305F98584}" type="presParOf" srcId="{ACC17BCB-C859-4CCE-85C7-2F8500AC7030}" destId="{9E8DED5A-1BD7-4518-AA0A-48524870AA41}" srcOrd="1" destOrd="0" presId="urn:microsoft.com/office/officeart/2018/2/layout/IconVerticalSolidList"/>
    <dgm:cxn modelId="{901D3DA2-77E4-408C-B4E7-3637FEA80CE1}" type="presParOf" srcId="{ACC17BCB-C859-4CCE-85C7-2F8500AC7030}" destId="{4B826573-738B-4563-877E-2B5E34DD03A3}" srcOrd="2" destOrd="0" presId="urn:microsoft.com/office/officeart/2018/2/layout/IconVerticalSolidList"/>
    <dgm:cxn modelId="{91E49B69-15C0-4F84-826C-AD7FDBD700B4}" type="presParOf" srcId="{ACC17BCB-C859-4CCE-85C7-2F8500AC7030}" destId="{04E917E2-86EF-4954-83C8-88FCC6603F9E}" srcOrd="3" destOrd="0" presId="urn:microsoft.com/office/officeart/2018/2/layout/IconVerticalSolidList"/>
    <dgm:cxn modelId="{EEA3640A-2CBC-435F-833E-9BB137FD89AD}" type="presParOf" srcId="{ACC17BCB-C859-4CCE-85C7-2F8500AC7030}" destId="{D27E9C22-D87F-4158-BF4A-97AB257A12EE}" srcOrd="4" destOrd="0" presId="urn:microsoft.com/office/officeart/2018/2/layout/IconVerticalSolidList"/>
    <dgm:cxn modelId="{CBB82DDD-F878-490A-BC82-A35D72EBD2E9}" type="presParOf" srcId="{1ACCFB63-EF9B-4188-B1A7-76636AD61B6F}" destId="{0244EF92-F3DB-4863-8864-7D2714B3799A}" srcOrd="3" destOrd="0" presId="urn:microsoft.com/office/officeart/2018/2/layout/IconVerticalSolidList"/>
    <dgm:cxn modelId="{FFD72065-4BAD-4CF4-9FB2-E8061C851F82}" type="presParOf" srcId="{1ACCFB63-EF9B-4188-B1A7-76636AD61B6F}" destId="{36C34B61-252C-4FF2-BD88-5670C8EDA764}" srcOrd="4" destOrd="0" presId="urn:microsoft.com/office/officeart/2018/2/layout/IconVerticalSolidList"/>
    <dgm:cxn modelId="{4C95103E-36A3-4AE5-A5E3-A8A0EB68C833}" type="presParOf" srcId="{36C34B61-252C-4FF2-BD88-5670C8EDA764}" destId="{56EBA8C3-BB5C-4932-BBF6-CF766905C0B0}" srcOrd="0" destOrd="0" presId="urn:microsoft.com/office/officeart/2018/2/layout/IconVerticalSolidList"/>
    <dgm:cxn modelId="{26D27342-5525-4F44-9ABC-79237AC85854}" type="presParOf" srcId="{36C34B61-252C-4FF2-BD88-5670C8EDA764}" destId="{868189C1-FE96-4434-93F0-FAE441F4CDBF}" srcOrd="1" destOrd="0" presId="urn:microsoft.com/office/officeart/2018/2/layout/IconVerticalSolidList"/>
    <dgm:cxn modelId="{3FD219F9-7B14-4DED-8C6B-E093505D1EAE}" type="presParOf" srcId="{36C34B61-252C-4FF2-BD88-5670C8EDA764}" destId="{78CD16EA-49EE-4B73-AF11-CC02A38F383E}" srcOrd="2" destOrd="0" presId="urn:microsoft.com/office/officeart/2018/2/layout/IconVerticalSolidList"/>
    <dgm:cxn modelId="{0F23E804-78FC-43D9-ACF6-52524E2B058F}" type="presParOf" srcId="{36C34B61-252C-4FF2-BD88-5670C8EDA764}" destId="{0AE24219-2DEA-42E7-B5E0-48CFDCF356B2}" srcOrd="3" destOrd="0" presId="urn:microsoft.com/office/officeart/2018/2/layout/IconVerticalSolidList"/>
    <dgm:cxn modelId="{65D4E987-6C25-409B-A229-264B626961B4}" type="presParOf" srcId="{36C34B61-252C-4FF2-BD88-5670C8EDA764}" destId="{2AD1AF6D-730B-401D-903F-2A211BCD27B6}" srcOrd="4" destOrd="0" presId="urn:microsoft.com/office/officeart/2018/2/layout/IconVerticalSolidList"/>
    <dgm:cxn modelId="{1C5E4405-87FA-45C8-8855-294D74B2E217}" type="presParOf" srcId="{1ACCFB63-EF9B-4188-B1A7-76636AD61B6F}" destId="{303F0A2E-844D-44A4-ADA7-FD371FA0B270}" srcOrd="5" destOrd="0" presId="urn:microsoft.com/office/officeart/2018/2/layout/IconVerticalSolidList"/>
    <dgm:cxn modelId="{EDDD6469-3048-4952-ABE5-6E977080C66C}" type="presParOf" srcId="{1ACCFB63-EF9B-4188-B1A7-76636AD61B6F}" destId="{45952786-6C20-4ED2-BC3C-95366EE9DF8E}" srcOrd="6" destOrd="0" presId="urn:microsoft.com/office/officeart/2018/2/layout/IconVerticalSolidList"/>
    <dgm:cxn modelId="{D90C82E0-C605-4FD6-83FC-9D930233AE01}" type="presParOf" srcId="{45952786-6C20-4ED2-BC3C-95366EE9DF8E}" destId="{5684EAE8-4F88-41B2-89E6-E3093FC77D13}" srcOrd="0" destOrd="0" presId="urn:microsoft.com/office/officeart/2018/2/layout/IconVerticalSolidList"/>
    <dgm:cxn modelId="{4CD36697-08F1-4587-9BCE-570A0EFA90F3}" type="presParOf" srcId="{45952786-6C20-4ED2-BC3C-95366EE9DF8E}" destId="{D3417B45-5CF7-408C-B5BE-0CD5FCD7154E}" srcOrd="1" destOrd="0" presId="urn:microsoft.com/office/officeart/2018/2/layout/IconVerticalSolidList"/>
    <dgm:cxn modelId="{D548952E-7DAF-45AD-90BF-B29DC1147A3D}" type="presParOf" srcId="{45952786-6C20-4ED2-BC3C-95366EE9DF8E}" destId="{0E797CC2-49FC-4EEF-A9E7-5FB2DE466785}" srcOrd="2" destOrd="0" presId="urn:microsoft.com/office/officeart/2018/2/layout/IconVerticalSolidList"/>
    <dgm:cxn modelId="{BB21A0BD-9453-4301-A765-FAD0C6CEED9E}" type="presParOf" srcId="{45952786-6C20-4ED2-BC3C-95366EE9DF8E}" destId="{D211D515-BEE6-45E5-A701-5EB2232DE6B8}" srcOrd="3" destOrd="0" presId="urn:microsoft.com/office/officeart/2018/2/layout/IconVerticalSolidList"/>
    <dgm:cxn modelId="{5BFFCA49-03D5-4203-A8E3-5CB459E67E18}" type="presParOf" srcId="{45952786-6C20-4ED2-BC3C-95366EE9DF8E}" destId="{9690AB7B-34FB-43B8-878B-4EF80C073A31}" srcOrd="4" destOrd="0" presId="urn:microsoft.com/office/officeart/2018/2/layout/IconVerticalSolidList"/>
    <dgm:cxn modelId="{775240CE-3B38-4C64-9DC4-23B26A9D6444}" type="presParOf" srcId="{1ACCFB63-EF9B-4188-B1A7-76636AD61B6F}" destId="{BBF0BCFE-661B-4182-B16C-1CE24BD57C4C}" srcOrd="7" destOrd="0" presId="urn:microsoft.com/office/officeart/2018/2/layout/IconVerticalSolidList"/>
    <dgm:cxn modelId="{22DFE88F-628E-47D7-ADA0-325D7DF78E15}" type="presParOf" srcId="{1ACCFB63-EF9B-4188-B1A7-76636AD61B6F}" destId="{287CB17D-85FC-4EE4-ABB0-04F9B1EAFCC0}" srcOrd="8" destOrd="0" presId="urn:microsoft.com/office/officeart/2018/2/layout/IconVerticalSolidList"/>
    <dgm:cxn modelId="{932BA0E4-C930-4EC3-B21F-1D55427835DD}" type="presParOf" srcId="{287CB17D-85FC-4EE4-ABB0-04F9B1EAFCC0}" destId="{D328EDEB-C7CF-4020-B92E-0B91801A034B}" srcOrd="0" destOrd="0" presId="urn:microsoft.com/office/officeart/2018/2/layout/IconVerticalSolidList"/>
    <dgm:cxn modelId="{1C2D40DD-D76C-4864-8F32-BF8B76206911}" type="presParOf" srcId="{287CB17D-85FC-4EE4-ABB0-04F9B1EAFCC0}" destId="{7934AFCB-C82E-431B-A61F-D1D648A50D4D}" srcOrd="1" destOrd="0" presId="urn:microsoft.com/office/officeart/2018/2/layout/IconVerticalSolidList"/>
    <dgm:cxn modelId="{1289483D-DE36-4670-A025-EBEB6C83B6CA}" type="presParOf" srcId="{287CB17D-85FC-4EE4-ABB0-04F9B1EAFCC0}" destId="{6F759360-AD31-4581-BEDD-0566FD8D37D7}" srcOrd="2" destOrd="0" presId="urn:microsoft.com/office/officeart/2018/2/layout/IconVerticalSolidList"/>
    <dgm:cxn modelId="{66E7C963-C10D-466F-AE3E-5A3F42F76E10}" type="presParOf" srcId="{287CB17D-85FC-4EE4-ABB0-04F9B1EAFCC0}" destId="{2213232B-448A-4671-9417-4D5794B07053}" srcOrd="3" destOrd="0" presId="urn:microsoft.com/office/officeart/2018/2/layout/IconVerticalSolidList"/>
    <dgm:cxn modelId="{54DD16BD-2A94-430F-B4A8-196A28D9FF80}" type="presParOf" srcId="{287CB17D-85FC-4EE4-ABB0-04F9B1EAFCC0}" destId="{877EB999-A8A7-4AF7-A506-A39F0BCAC32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 dirty="0">
              <a:solidFill>
                <a:schemeClr val="tx1"/>
              </a:solidFill>
            </a:rPr>
            <a:t>Remove Contaminants</a:t>
          </a:r>
          <a:endParaRPr lang="en-US" dirty="0">
            <a:solidFill>
              <a:schemeClr val="tx1"/>
            </a:solidFill>
          </a:endParaRP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/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/>
        </a:p>
      </dgm:t>
    </dgm:pt>
    <dgm:pt modelId="{46E25D74-2128-4DF7-A00B-D8A43B88F388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>
              <a:solidFill>
                <a:schemeClr val="tx1"/>
              </a:solidFill>
            </a:rPr>
            <a:t>Reduce Friction</a:t>
          </a:r>
          <a:endParaRPr lang="en-US">
            <a:solidFill>
              <a:schemeClr val="tx1"/>
            </a:solidFill>
          </a:endParaRPr>
        </a:p>
      </dgm:t>
    </dgm:pt>
    <dgm:pt modelId="{0A1D592E-95D6-4527-B381-38C8A6A3107A}" type="parTrans" cxnId="{7025968A-0FB9-42AE-89D4-568627BFED9C}">
      <dgm:prSet/>
      <dgm:spPr/>
      <dgm:t>
        <a:bodyPr/>
        <a:lstStyle/>
        <a:p>
          <a:endParaRPr lang="en-US"/>
        </a:p>
      </dgm:t>
    </dgm:pt>
    <dgm:pt modelId="{6762B20A-C687-4E8A-8567-8E528CADD706}" type="sibTrans" cxnId="{7025968A-0FB9-42AE-89D4-568627BFED9C}">
      <dgm:prSet/>
      <dgm:spPr/>
      <dgm:t>
        <a:bodyPr/>
        <a:lstStyle/>
        <a:p>
          <a:endParaRPr lang="en-US"/>
        </a:p>
      </dgm:t>
    </dgm:pt>
    <dgm:pt modelId="{8075E531-607A-4DE0-AA65-3FBD96921A63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>
              <a:solidFill>
                <a:schemeClr val="tx1"/>
              </a:solidFill>
            </a:rPr>
            <a:t>Improve Efficiency</a:t>
          </a:r>
          <a:endParaRPr lang="en-US">
            <a:solidFill>
              <a:schemeClr val="tx1"/>
            </a:solidFill>
          </a:endParaRPr>
        </a:p>
      </dgm:t>
    </dgm:pt>
    <dgm:pt modelId="{09C191D0-2E01-4EE8-8C5B-698BE2640B2D}" type="parTrans" cxnId="{15486A2C-09AE-474F-9884-FBA798B718AE}">
      <dgm:prSet/>
      <dgm:spPr/>
      <dgm:t>
        <a:bodyPr/>
        <a:lstStyle/>
        <a:p>
          <a:endParaRPr lang="en-US"/>
        </a:p>
      </dgm:t>
    </dgm:pt>
    <dgm:pt modelId="{344C43ED-98CD-4113-BCD9-33BC124C3932}" type="sibTrans" cxnId="{15486A2C-09AE-474F-9884-FBA798B718AE}">
      <dgm:prSet/>
      <dgm:spPr/>
      <dgm:t>
        <a:bodyPr/>
        <a:lstStyle/>
        <a:p>
          <a:endParaRPr lang="en-US"/>
        </a:p>
      </dgm:t>
    </dgm:pt>
    <dgm:pt modelId="{43B00879-4300-40E8-A4A9-875FE2DD2C3A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>
              <a:solidFill>
                <a:schemeClr val="tx1"/>
              </a:solidFill>
            </a:rPr>
            <a:t>Minimize Wear</a:t>
          </a:r>
          <a:endParaRPr lang="en-US">
            <a:solidFill>
              <a:schemeClr val="tx1"/>
            </a:solidFill>
          </a:endParaRPr>
        </a:p>
      </dgm:t>
    </dgm:pt>
    <dgm:pt modelId="{A0F8DBA0-54B7-4B0F-97F2-A4A535F2B867}" type="parTrans" cxnId="{F8FA3A6D-0119-4F5D-8A78-2EDD15B38471}">
      <dgm:prSet/>
      <dgm:spPr/>
      <dgm:t>
        <a:bodyPr/>
        <a:lstStyle/>
        <a:p>
          <a:endParaRPr lang="en-US"/>
        </a:p>
      </dgm:t>
    </dgm:pt>
    <dgm:pt modelId="{59E240ED-47E1-4ED9-89BB-5EDDC03345AA}" type="sibTrans" cxnId="{F8FA3A6D-0119-4F5D-8A78-2EDD15B38471}">
      <dgm:prSet/>
      <dgm:spPr/>
      <dgm:t>
        <a:bodyPr/>
        <a:lstStyle/>
        <a:p>
          <a:endParaRPr lang="en-US"/>
        </a:p>
      </dgm:t>
    </dgm:pt>
    <dgm:pt modelId="{C7D34BDD-8EB1-43F5-9AC8-D1C77090391D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>
              <a:solidFill>
                <a:schemeClr val="tx1"/>
              </a:solidFill>
            </a:rPr>
            <a:t>Distribute Heat</a:t>
          </a:r>
          <a:endParaRPr lang="en-US">
            <a:solidFill>
              <a:schemeClr val="tx1"/>
            </a:solidFill>
          </a:endParaRPr>
        </a:p>
      </dgm:t>
    </dgm:pt>
    <dgm:pt modelId="{B6EF660D-6478-4185-8008-64B41AEE768F}" type="parTrans" cxnId="{FA82264B-C6FA-4246-9B7A-B1F9BA05AF25}">
      <dgm:prSet/>
      <dgm:spPr/>
      <dgm:t>
        <a:bodyPr/>
        <a:lstStyle/>
        <a:p>
          <a:endParaRPr lang="en-US"/>
        </a:p>
      </dgm:t>
    </dgm:pt>
    <dgm:pt modelId="{045284C0-AD86-460F-AC48-021DC1174D57}" type="sibTrans" cxnId="{FA82264B-C6FA-4246-9B7A-B1F9BA05AF25}">
      <dgm:prSet/>
      <dgm:spPr/>
      <dgm:t>
        <a:bodyPr/>
        <a:lstStyle/>
        <a:p>
          <a:endParaRPr lang="en-US"/>
        </a:p>
      </dgm:t>
    </dgm:pt>
    <dgm:pt modelId="{45FEE656-9B60-47A5-A8C1-E9375A764133}" type="pres">
      <dgm:prSet presAssocID="{3D80271E-4901-48DB-A1EE-025FC503F2D5}" presName="linear" presStyleCnt="0">
        <dgm:presLayoutVars>
          <dgm:animLvl val="lvl"/>
          <dgm:resizeHandles val="exact"/>
        </dgm:presLayoutVars>
      </dgm:prSet>
      <dgm:spPr/>
    </dgm:pt>
    <dgm:pt modelId="{EC6C2167-9A4E-42F6-B4F9-0967AD8D9630}" type="pres">
      <dgm:prSet presAssocID="{948A5B1B-94A0-433B-A425-2835477CAC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D8839E0-4AD5-480D-ABE2-A467E06FDF5F}" type="pres">
      <dgm:prSet presAssocID="{2EA4677D-983B-4AF9-B781-33F8CC0A7987}" presName="spacer" presStyleCnt="0"/>
      <dgm:spPr/>
    </dgm:pt>
    <dgm:pt modelId="{EF30C342-011F-454D-932D-28757D1F485E}" type="pres">
      <dgm:prSet presAssocID="{46E25D74-2128-4DF7-A00B-D8A43B88F3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C4B6DE1-79B0-4089-952D-BEE1F307137F}" type="pres">
      <dgm:prSet presAssocID="{6762B20A-C687-4E8A-8567-8E528CADD706}" presName="spacer" presStyleCnt="0"/>
      <dgm:spPr/>
    </dgm:pt>
    <dgm:pt modelId="{D2C4EB18-1ABD-46F7-8690-FDE6695D1D24}" type="pres">
      <dgm:prSet presAssocID="{8075E531-607A-4DE0-AA65-3FBD96921A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130F62-4BD8-4664-9FAE-D8C7DE5A0D56}" type="pres">
      <dgm:prSet presAssocID="{344C43ED-98CD-4113-BCD9-33BC124C3932}" presName="spacer" presStyleCnt="0"/>
      <dgm:spPr/>
    </dgm:pt>
    <dgm:pt modelId="{21FC9E56-90E8-4776-8F70-38FC66A859BB}" type="pres">
      <dgm:prSet presAssocID="{43B00879-4300-40E8-A4A9-875FE2DD2C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DDD5CD-3A86-4DCB-A7CD-B1921B1E7C73}" type="pres">
      <dgm:prSet presAssocID="{59E240ED-47E1-4ED9-89BB-5EDDC03345AA}" presName="spacer" presStyleCnt="0"/>
      <dgm:spPr/>
    </dgm:pt>
    <dgm:pt modelId="{E3838762-CC26-4037-B7D5-BC1A809E9098}" type="pres">
      <dgm:prSet presAssocID="{C7D34BDD-8EB1-43F5-9AC8-D1C7709039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338F23-5DA8-494E-9E4F-F140D4D1CB42}" type="presOf" srcId="{8075E531-607A-4DE0-AA65-3FBD96921A63}" destId="{D2C4EB18-1ABD-46F7-8690-FDE6695D1D24}" srcOrd="0" destOrd="0" presId="urn:microsoft.com/office/officeart/2005/8/layout/vList2"/>
    <dgm:cxn modelId="{15486A2C-09AE-474F-9884-FBA798B718AE}" srcId="{3D80271E-4901-48DB-A1EE-025FC503F2D5}" destId="{8075E531-607A-4DE0-AA65-3FBD96921A63}" srcOrd="2" destOrd="0" parTransId="{09C191D0-2E01-4EE8-8C5B-698BE2640B2D}" sibTransId="{344C43ED-98CD-4113-BCD9-33BC124C3932}"/>
    <dgm:cxn modelId="{FA82264B-C6FA-4246-9B7A-B1F9BA05AF25}" srcId="{3D80271E-4901-48DB-A1EE-025FC503F2D5}" destId="{C7D34BDD-8EB1-43F5-9AC8-D1C77090391D}" srcOrd="4" destOrd="0" parTransId="{B6EF660D-6478-4185-8008-64B41AEE768F}" sibTransId="{045284C0-AD86-460F-AC48-021DC1174D57}"/>
    <dgm:cxn modelId="{F8FA3A6D-0119-4F5D-8A78-2EDD15B38471}" srcId="{3D80271E-4901-48DB-A1EE-025FC503F2D5}" destId="{43B00879-4300-40E8-A4A9-875FE2DD2C3A}" srcOrd="3" destOrd="0" parTransId="{A0F8DBA0-54B7-4B0F-97F2-A4A535F2B867}" sibTransId="{59E240ED-47E1-4ED9-89BB-5EDDC03345AA}"/>
    <dgm:cxn modelId="{75010E76-21E7-4357-AFA4-1698D2BC129B}" type="presOf" srcId="{C7D34BDD-8EB1-43F5-9AC8-D1C77090391D}" destId="{E3838762-CC26-4037-B7D5-BC1A809E9098}" srcOrd="0" destOrd="0" presId="urn:microsoft.com/office/officeart/2005/8/layout/vList2"/>
    <dgm:cxn modelId="{B700CF82-4019-469F-8A01-2E95E1D492B3}" type="presOf" srcId="{948A5B1B-94A0-433B-A425-2835477CAC7E}" destId="{EC6C2167-9A4E-42F6-B4F9-0967AD8D9630}" srcOrd="0" destOrd="0" presId="urn:microsoft.com/office/officeart/2005/8/layout/vList2"/>
    <dgm:cxn modelId="{7025968A-0FB9-42AE-89D4-568627BFED9C}" srcId="{3D80271E-4901-48DB-A1EE-025FC503F2D5}" destId="{46E25D74-2128-4DF7-A00B-D8A43B88F388}" srcOrd="1" destOrd="0" parTransId="{0A1D592E-95D6-4527-B381-38C8A6A3107A}" sibTransId="{6762B20A-C687-4E8A-8567-8E528CADD706}"/>
    <dgm:cxn modelId="{ABDD798E-F87F-43B2-8A78-AF3A186B40C4}" type="presOf" srcId="{3D80271E-4901-48DB-A1EE-025FC503F2D5}" destId="{45FEE656-9B60-47A5-A8C1-E9375A764133}" srcOrd="0" destOrd="0" presId="urn:microsoft.com/office/officeart/2005/8/layout/vList2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410A1FDE-8C3E-49F2-B39A-66F56E47F953}" type="presOf" srcId="{46E25D74-2128-4DF7-A00B-D8A43B88F388}" destId="{EF30C342-011F-454D-932D-28757D1F485E}" srcOrd="0" destOrd="0" presId="urn:microsoft.com/office/officeart/2005/8/layout/vList2"/>
    <dgm:cxn modelId="{53ED37E1-584C-4A32-B46C-E1D77F185A7C}" type="presOf" srcId="{43B00879-4300-40E8-A4A9-875FE2DD2C3A}" destId="{21FC9E56-90E8-4776-8F70-38FC66A859BB}" srcOrd="0" destOrd="0" presId="urn:microsoft.com/office/officeart/2005/8/layout/vList2"/>
    <dgm:cxn modelId="{F4268364-47B6-44D0-840D-68A4E1F3E026}" type="presParOf" srcId="{45FEE656-9B60-47A5-A8C1-E9375A764133}" destId="{EC6C2167-9A4E-42F6-B4F9-0967AD8D9630}" srcOrd="0" destOrd="0" presId="urn:microsoft.com/office/officeart/2005/8/layout/vList2"/>
    <dgm:cxn modelId="{CC97D817-B096-4025-A426-4EECC1DB6611}" type="presParOf" srcId="{45FEE656-9B60-47A5-A8C1-E9375A764133}" destId="{AD8839E0-4AD5-480D-ABE2-A467E06FDF5F}" srcOrd="1" destOrd="0" presId="urn:microsoft.com/office/officeart/2005/8/layout/vList2"/>
    <dgm:cxn modelId="{9059C2DB-5199-40E6-B4EF-2AD8B0ED074B}" type="presParOf" srcId="{45FEE656-9B60-47A5-A8C1-E9375A764133}" destId="{EF30C342-011F-454D-932D-28757D1F485E}" srcOrd="2" destOrd="0" presId="urn:microsoft.com/office/officeart/2005/8/layout/vList2"/>
    <dgm:cxn modelId="{31585C02-85C3-433E-ABC6-EB610B053161}" type="presParOf" srcId="{45FEE656-9B60-47A5-A8C1-E9375A764133}" destId="{5C4B6DE1-79B0-4089-952D-BEE1F307137F}" srcOrd="3" destOrd="0" presId="urn:microsoft.com/office/officeart/2005/8/layout/vList2"/>
    <dgm:cxn modelId="{3E374862-DBA2-4D19-AA6E-1A32D97E9160}" type="presParOf" srcId="{45FEE656-9B60-47A5-A8C1-E9375A764133}" destId="{D2C4EB18-1ABD-46F7-8690-FDE6695D1D24}" srcOrd="4" destOrd="0" presId="urn:microsoft.com/office/officeart/2005/8/layout/vList2"/>
    <dgm:cxn modelId="{850F8988-FE07-4221-91E7-5096C37C8D9F}" type="presParOf" srcId="{45FEE656-9B60-47A5-A8C1-E9375A764133}" destId="{24130F62-4BD8-4664-9FAE-D8C7DE5A0D56}" srcOrd="5" destOrd="0" presId="urn:microsoft.com/office/officeart/2005/8/layout/vList2"/>
    <dgm:cxn modelId="{6146C3F0-5F48-4F7B-B193-ABFCFB089FA6}" type="presParOf" srcId="{45FEE656-9B60-47A5-A8C1-E9375A764133}" destId="{21FC9E56-90E8-4776-8F70-38FC66A859BB}" srcOrd="6" destOrd="0" presId="urn:microsoft.com/office/officeart/2005/8/layout/vList2"/>
    <dgm:cxn modelId="{450322AD-B69F-4FCE-B569-9FFDBF9AEE84}" type="presParOf" srcId="{45FEE656-9B60-47A5-A8C1-E9375A764133}" destId="{C6DDD5CD-3A86-4DCB-A7CD-B1921B1E7C73}" srcOrd="7" destOrd="0" presId="urn:microsoft.com/office/officeart/2005/8/layout/vList2"/>
    <dgm:cxn modelId="{DD535FF0-2CEF-4EAE-9E39-4D07EC678121}" type="presParOf" srcId="{45FEE656-9B60-47A5-A8C1-E9375A764133}" destId="{E3838762-CC26-4037-B7D5-BC1A809E90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/>
      <dgm:spPr>
        <a:noFill/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Service life</a:t>
          </a: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9B67DD-4A0F-48B9-B8EA-C12B5FDC6228}">
      <dgm:prSet phldrT="[Text]"/>
      <dgm:spPr/>
      <dgm:t>
        <a:bodyPr/>
        <a:lstStyle/>
        <a:p>
          <a:r>
            <a:rPr lang="en-US" altLang="ko-KR" dirty="0">
              <a:solidFill>
                <a:schemeClr val="tx1"/>
              </a:solidFill>
            </a:rPr>
            <a:t>Occurs throughout the service life of the lubricant. </a:t>
          </a:r>
          <a:endParaRPr lang="en-US" dirty="0">
            <a:solidFill>
              <a:schemeClr val="tx1"/>
            </a:solidFill>
          </a:endParaRPr>
        </a:p>
      </dgm:t>
    </dgm:pt>
    <dgm:pt modelId="{6BCC8D70-C2D1-4D76-8C14-E7FA933E8C00}" type="parTrans" cxnId="{A48AE383-ED77-4B82-93FA-5D04ECD96D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C3620D-88C1-4247-A896-9807329C22C1}" type="sibTrans" cxnId="{A48AE383-ED77-4B82-93FA-5D04ECD96D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CBD77-760C-46D6-AAE7-869C42FFC9E4}">
      <dgm:prSet phldrT="[Text]"/>
      <dgm:spPr>
        <a:solidFill>
          <a:srgbClr val="00ABC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No longer protects</a:t>
          </a:r>
        </a:p>
      </dgm:t>
    </dgm:pt>
    <dgm:pt modelId="{4654AB74-B1B9-422A-AF57-983BBFC1C4EC}" type="parTrans" cxnId="{1961176B-472D-49A3-9DEF-FCF34A5EEF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F5E638-C572-4AC6-8787-AEC0102D9D0A}" type="sibTrans" cxnId="{1961176B-472D-49A3-9DEF-FCF34A5EEF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7D162F-3280-45C8-BB6C-C0ACBDD5B4F7}">
      <dgm:prSet phldrT="[Text]"/>
      <dgm:spPr/>
      <dgm:t>
        <a:bodyPr/>
        <a:lstStyle/>
        <a:p>
          <a:r>
            <a:rPr lang="en-US" altLang="ko-KR" dirty="0">
              <a:solidFill>
                <a:schemeClr val="tx1"/>
              </a:solidFill>
            </a:rPr>
            <a:t>Baseline for change occurs when further deterioration leads to a level whereby it can no longer protect the system. </a:t>
          </a:r>
          <a:endParaRPr lang="en-US" dirty="0">
            <a:solidFill>
              <a:schemeClr val="tx1"/>
            </a:solidFill>
          </a:endParaRPr>
        </a:p>
      </dgm:t>
    </dgm:pt>
    <dgm:pt modelId="{525FC9D3-C2DF-4BEB-9F8E-28F7DB4779B4}" type="parTrans" cxnId="{320D7050-7993-4D0D-92FC-701C38C443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61E2C1-748C-4DBE-9877-A166D5F4420B}" type="sibTrans" cxnId="{320D7050-7993-4D0D-92FC-701C38C443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B43EE5-8ADB-46BF-99F0-763E395BCCD7}" type="pres">
      <dgm:prSet presAssocID="{3D80271E-4901-48DB-A1EE-025FC503F2D5}" presName="Name0" presStyleCnt="0">
        <dgm:presLayoutVars>
          <dgm:dir/>
          <dgm:animOne val="branch"/>
          <dgm:animLvl val="lvl"/>
        </dgm:presLayoutVars>
      </dgm:prSet>
      <dgm:spPr/>
    </dgm:pt>
    <dgm:pt modelId="{842FF811-C786-45A8-A652-ECAEB5C7211A}" type="pres">
      <dgm:prSet presAssocID="{948A5B1B-94A0-433B-A425-2835477CAC7E}" presName="chaos" presStyleCnt="0"/>
      <dgm:spPr/>
    </dgm:pt>
    <dgm:pt modelId="{51F1840E-16F3-48EC-A444-0D58036122DB}" type="pres">
      <dgm:prSet presAssocID="{948A5B1B-94A0-433B-A425-2835477CAC7E}" presName="parTx1" presStyleLbl="revTx" presStyleIdx="0" presStyleCnt="3"/>
      <dgm:spPr/>
    </dgm:pt>
    <dgm:pt modelId="{793ADF53-C6BE-4C39-8FD0-4C22822B4CF5}" type="pres">
      <dgm:prSet presAssocID="{948A5B1B-94A0-433B-A425-2835477CAC7E}" presName="desTx1" presStyleLbl="revTx" presStyleIdx="1" presStyleCnt="3">
        <dgm:presLayoutVars>
          <dgm:bulletEnabled val="1"/>
        </dgm:presLayoutVars>
      </dgm:prSet>
      <dgm:spPr/>
    </dgm:pt>
    <dgm:pt modelId="{464C4804-FFB4-4DDC-8BFE-6899B88B3371}" type="pres">
      <dgm:prSet presAssocID="{948A5B1B-94A0-433B-A425-2835477CAC7E}" presName="c1" presStyleLbl="node1" presStyleIdx="0" presStyleCnt="19"/>
      <dgm:spPr>
        <a:solidFill>
          <a:srgbClr val="00ABC0"/>
        </a:solidFill>
      </dgm:spPr>
    </dgm:pt>
    <dgm:pt modelId="{A4C7A451-A790-4F44-A062-11F35ADDFA5D}" type="pres">
      <dgm:prSet presAssocID="{948A5B1B-94A0-433B-A425-2835477CAC7E}" presName="c2" presStyleLbl="node1" presStyleIdx="1" presStyleCnt="19"/>
      <dgm:spPr>
        <a:solidFill>
          <a:srgbClr val="00ABC0"/>
        </a:solidFill>
      </dgm:spPr>
    </dgm:pt>
    <dgm:pt modelId="{D4D7E04C-E6BF-4BC8-A727-AE5B307875D1}" type="pres">
      <dgm:prSet presAssocID="{948A5B1B-94A0-433B-A425-2835477CAC7E}" presName="c3" presStyleLbl="node1" presStyleIdx="2" presStyleCnt="19"/>
      <dgm:spPr>
        <a:solidFill>
          <a:srgbClr val="00ABC0"/>
        </a:solidFill>
      </dgm:spPr>
    </dgm:pt>
    <dgm:pt modelId="{DBB02BF4-685A-4D25-8975-3F782A7719B9}" type="pres">
      <dgm:prSet presAssocID="{948A5B1B-94A0-433B-A425-2835477CAC7E}" presName="c4" presStyleLbl="node1" presStyleIdx="3" presStyleCnt="19"/>
      <dgm:spPr>
        <a:solidFill>
          <a:srgbClr val="00ABC0"/>
        </a:solidFill>
      </dgm:spPr>
    </dgm:pt>
    <dgm:pt modelId="{EE52E0E6-3A32-4859-A540-49F2F87880C9}" type="pres">
      <dgm:prSet presAssocID="{948A5B1B-94A0-433B-A425-2835477CAC7E}" presName="c5" presStyleLbl="node1" presStyleIdx="4" presStyleCnt="19"/>
      <dgm:spPr>
        <a:solidFill>
          <a:srgbClr val="00ABC0"/>
        </a:solidFill>
      </dgm:spPr>
    </dgm:pt>
    <dgm:pt modelId="{A62CE706-FFD6-48F7-A81B-7225F02C770F}" type="pres">
      <dgm:prSet presAssocID="{948A5B1B-94A0-433B-A425-2835477CAC7E}" presName="c6" presStyleLbl="node1" presStyleIdx="5" presStyleCnt="19"/>
      <dgm:spPr>
        <a:solidFill>
          <a:srgbClr val="00ABC0"/>
        </a:solidFill>
      </dgm:spPr>
    </dgm:pt>
    <dgm:pt modelId="{BA79C39D-EBC5-42D7-B744-C62CFCF6D84E}" type="pres">
      <dgm:prSet presAssocID="{948A5B1B-94A0-433B-A425-2835477CAC7E}" presName="c7" presStyleLbl="node1" presStyleIdx="6" presStyleCnt="19"/>
      <dgm:spPr>
        <a:solidFill>
          <a:srgbClr val="00ABC0"/>
        </a:solidFill>
      </dgm:spPr>
    </dgm:pt>
    <dgm:pt modelId="{7BC0C32A-5BC6-4630-8D30-693962D915C5}" type="pres">
      <dgm:prSet presAssocID="{948A5B1B-94A0-433B-A425-2835477CAC7E}" presName="c8" presStyleLbl="node1" presStyleIdx="7" presStyleCnt="19"/>
      <dgm:spPr>
        <a:solidFill>
          <a:srgbClr val="00ABC0"/>
        </a:solidFill>
      </dgm:spPr>
    </dgm:pt>
    <dgm:pt modelId="{A3EA2F0F-AC7F-4F00-9D91-50D7E89FEC14}" type="pres">
      <dgm:prSet presAssocID="{948A5B1B-94A0-433B-A425-2835477CAC7E}" presName="c9" presStyleLbl="node1" presStyleIdx="8" presStyleCnt="19"/>
      <dgm:spPr>
        <a:solidFill>
          <a:srgbClr val="00ABC0"/>
        </a:solidFill>
      </dgm:spPr>
    </dgm:pt>
    <dgm:pt modelId="{0DA35ADA-6236-4467-BB31-AEA334DD7F2D}" type="pres">
      <dgm:prSet presAssocID="{948A5B1B-94A0-433B-A425-2835477CAC7E}" presName="c10" presStyleLbl="node1" presStyleIdx="9" presStyleCnt="19"/>
      <dgm:spPr>
        <a:solidFill>
          <a:srgbClr val="00ABC0"/>
        </a:solidFill>
      </dgm:spPr>
    </dgm:pt>
    <dgm:pt modelId="{FF8C7D4E-AD30-4314-BE64-75D7AE364947}" type="pres">
      <dgm:prSet presAssocID="{948A5B1B-94A0-433B-A425-2835477CAC7E}" presName="c11" presStyleLbl="node1" presStyleIdx="10" presStyleCnt="19"/>
      <dgm:spPr>
        <a:solidFill>
          <a:srgbClr val="00ABC0"/>
        </a:solidFill>
      </dgm:spPr>
    </dgm:pt>
    <dgm:pt modelId="{D677DE38-8F96-45F3-A70F-5326B5714999}" type="pres">
      <dgm:prSet presAssocID="{948A5B1B-94A0-433B-A425-2835477CAC7E}" presName="c12" presStyleLbl="node1" presStyleIdx="11" presStyleCnt="19"/>
      <dgm:spPr>
        <a:solidFill>
          <a:srgbClr val="00ABC0"/>
        </a:solidFill>
      </dgm:spPr>
    </dgm:pt>
    <dgm:pt modelId="{954BD1C5-BBA7-4762-BA9D-3D11247355CE}" type="pres">
      <dgm:prSet presAssocID="{948A5B1B-94A0-433B-A425-2835477CAC7E}" presName="c13" presStyleLbl="node1" presStyleIdx="12" presStyleCnt="19"/>
      <dgm:spPr>
        <a:solidFill>
          <a:srgbClr val="00ABC0"/>
        </a:solidFill>
      </dgm:spPr>
    </dgm:pt>
    <dgm:pt modelId="{6CD01EAC-C426-4643-AE23-C286A881814B}" type="pres">
      <dgm:prSet presAssocID="{948A5B1B-94A0-433B-A425-2835477CAC7E}" presName="c14" presStyleLbl="node1" presStyleIdx="13" presStyleCnt="19"/>
      <dgm:spPr>
        <a:solidFill>
          <a:srgbClr val="00ABC0"/>
        </a:solidFill>
      </dgm:spPr>
    </dgm:pt>
    <dgm:pt modelId="{A92819E6-79B8-4E03-8456-C5B61BB85542}" type="pres">
      <dgm:prSet presAssocID="{948A5B1B-94A0-433B-A425-2835477CAC7E}" presName="c15" presStyleLbl="node1" presStyleIdx="14" presStyleCnt="19"/>
      <dgm:spPr>
        <a:solidFill>
          <a:srgbClr val="00ABC0"/>
        </a:solidFill>
      </dgm:spPr>
    </dgm:pt>
    <dgm:pt modelId="{C32D6EF8-23F4-455A-BF07-BA2A6F646395}" type="pres">
      <dgm:prSet presAssocID="{948A5B1B-94A0-433B-A425-2835477CAC7E}" presName="c16" presStyleLbl="node1" presStyleIdx="15" presStyleCnt="19"/>
      <dgm:spPr>
        <a:solidFill>
          <a:srgbClr val="00ABC0"/>
        </a:solidFill>
      </dgm:spPr>
    </dgm:pt>
    <dgm:pt modelId="{E196A655-0451-4A74-AC1C-1376286D6B8A}" type="pres">
      <dgm:prSet presAssocID="{948A5B1B-94A0-433B-A425-2835477CAC7E}" presName="c17" presStyleLbl="node1" presStyleIdx="16" presStyleCnt="19"/>
      <dgm:spPr>
        <a:solidFill>
          <a:srgbClr val="00ABC0"/>
        </a:solidFill>
      </dgm:spPr>
    </dgm:pt>
    <dgm:pt modelId="{E83A35E4-2CBC-40C5-BF12-E3840F79750D}" type="pres">
      <dgm:prSet presAssocID="{948A5B1B-94A0-433B-A425-2835477CAC7E}" presName="c18" presStyleLbl="node1" presStyleIdx="17" presStyleCnt="19"/>
      <dgm:spPr>
        <a:solidFill>
          <a:srgbClr val="00ABC0"/>
        </a:solidFill>
      </dgm:spPr>
    </dgm:pt>
    <dgm:pt modelId="{D5AB5AE1-0CC0-49C7-8019-E5847C67AC64}" type="pres">
      <dgm:prSet presAssocID="{2EA4677D-983B-4AF9-B781-33F8CC0A7987}" presName="chevronComposite1" presStyleCnt="0"/>
      <dgm:spPr/>
    </dgm:pt>
    <dgm:pt modelId="{5627717C-3F62-40AE-BA52-39F00565481A}" type="pres">
      <dgm:prSet presAssocID="{2EA4677D-983B-4AF9-B781-33F8CC0A7987}" presName="chevron1" presStyleLbl="sibTrans2D1" presStyleIdx="0" presStyleCnt="2"/>
      <dgm:spPr/>
    </dgm:pt>
    <dgm:pt modelId="{561B8D3E-877C-4F5D-A6A4-1BB9B0898ECA}" type="pres">
      <dgm:prSet presAssocID="{2EA4677D-983B-4AF9-B781-33F8CC0A7987}" presName="spChevron1" presStyleCnt="0"/>
      <dgm:spPr/>
    </dgm:pt>
    <dgm:pt modelId="{7F7F2582-504A-4026-858D-225D2B89B043}" type="pres">
      <dgm:prSet presAssocID="{2EA4677D-983B-4AF9-B781-33F8CC0A7987}" presName="overlap" presStyleCnt="0"/>
      <dgm:spPr/>
    </dgm:pt>
    <dgm:pt modelId="{49BC816D-7A40-4661-A772-49D8C4C0AE15}" type="pres">
      <dgm:prSet presAssocID="{2EA4677D-983B-4AF9-B781-33F8CC0A7987}" presName="chevronComposite2" presStyleCnt="0"/>
      <dgm:spPr/>
    </dgm:pt>
    <dgm:pt modelId="{11D464CD-82D1-4FBF-8875-0D8A6508B78A}" type="pres">
      <dgm:prSet presAssocID="{2EA4677D-983B-4AF9-B781-33F8CC0A7987}" presName="chevron2" presStyleLbl="sibTrans2D1" presStyleIdx="1" presStyleCnt="2"/>
      <dgm:spPr/>
    </dgm:pt>
    <dgm:pt modelId="{A538C540-5443-4267-870C-3391F0926DFB}" type="pres">
      <dgm:prSet presAssocID="{2EA4677D-983B-4AF9-B781-33F8CC0A7987}" presName="spChevron2" presStyleCnt="0"/>
      <dgm:spPr/>
    </dgm:pt>
    <dgm:pt modelId="{D25275F3-8EE8-4231-A657-863D10B90631}" type="pres">
      <dgm:prSet presAssocID="{154CBD77-760C-46D6-AAE7-869C42FFC9E4}" presName="last" presStyleCnt="0"/>
      <dgm:spPr/>
    </dgm:pt>
    <dgm:pt modelId="{1FF8D722-99F8-48A1-8C5F-357234930760}" type="pres">
      <dgm:prSet presAssocID="{154CBD77-760C-46D6-AAE7-869C42FFC9E4}" presName="circleTx" presStyleLbl="node1" presStyleIdx="18" presStyleCnt="19"/>
      <dgm:spPr/>
    </dgm:pt>
    <dgm:pt modelId="{28E8111F-DB15-49F2-A501-B265731342B3}" type="pres">
      <dgm:prSet presAssocID="{154CBD77-760C-46D6-AAE7-869C42FFC9E4}" presName="desTxN" presStyleLbl="revTx" presStyleIdx="2" presStyleCnt="3">
        <dgm:presLayoutVars>
          <dgm:bulletEnabled val="1"/>
        </dgm:presLayoutVars>
      </dgm:prSet>
      <dgm:spPr/>
    </dgm:pt>
    <dgm:pt modelId="{7241FEBB-398E-42E3-ADB5-F97DF22EFB8F}" type="pres">
      <dgm:prSet presAssocID="{154CBD77-760C-46D6-AAE7-869C42FFC9E4}" presName="spN" presStyleCnt="0"/>
      <dgm:spPr/>
    </dgm:pt>
  </dgm:ptLst>
  <dgm:cxnLst>
    <dgm:cxn modelId="{D7A5991E-5A57-4AA4-B485-A3E0DE51DFA3}" type="presOf" srcId="{409B67DD-4A0F-48B9-B8EA-C12B5FDC6228}" destId="{793ADF53-C6BE-4C39-8FD0-4C22822B4CF5}" srcOrd="0" destOrd="0" presId="urn:microsoft.com/office/officeart/2009/3/layout/RandomtoResultProcess"/>
    <dgm:cxn modelId="{1961176B-472D-49A3-9DEF-FCF34A5EEF7A}" srcId="{3D80271E-4901-48DB-A1EE-025FC503F2D5}" destId="{154CBD77-760C-46D6-AAE7-869C42FFC9E4}" srcOrd="1" destOrd="0" parTransId="{4654AB74-B1B9-422A-AF57-983BBFC1C4EC}" sibTransId="{24F5E638-C572-4AC6-8787-AEC0102D9D0A}"/>
    <dgm:cxn modelId="{320D7050-7993-4D0D-92FC-701C38C443D1}" srcId="{154CBD77-760C-46D6-AAE7-869C42FFC9E4}" destId="{797D162F-3280-45C8-BB6C-C0ACBDD5B4F7}" srcOrd="0" destOrd="0" parTransId="{525FC9D3-C2DF-4BEB-9F8E-28F7DB4779B4}" sibTransId="{2061E2C1-748C-4DBE-9877-A166D5F4420B}"/>
    <dgm:cxn modelId="{A48AE383-ED77-4B82-93FA-5D04ECD96D33}" srcId="{948A5B1B-94A0-433B-A425-2835477CAC7E}" destId="{409B67DD-4A0F-48B9-B8EA-C12B5FDC6228}" srcOrd="0" destOrd="0" parTransId="{6BCC8D70-C2D1-4D76-8C14-E7FA933E8C00}" sibTransId="{7BC3620D-88C1-4247-A896-9807329C22C1}"/>
    <dgm:cxn modelId="{45CB45AF-3E7B-40E1-8B61-816804643A91}" type="presOf" srcId="{948A5B1B-94A0-433B-A425-2835477CAC7E}" destId="{51F1840E-16F3-48EC-A444-0D58036122DB}" srcOrd="0" destOrd="0" presId="urn:microsoft.com/office/officeart/2009/3/layout/RandomtoResultProcess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D1A6A9BD-CCDB-4000-8C49-E063F97E3F27}" type="presOf" srcId="{154CBD77-760C-46D6-AAE7-869C42FFC9E4}" destId="{1FF8D722-99F8-48A1-8C5F-357234930760}" srcOrd="0" destOrd="0" presId="urn:microsoft.com/office/officeart/2009/3/layout/RandomtoResultProcess"/>
    <dgm:cxn modelId="{4651EFC8-D287-4479-874A-BFEB3A1D3943}" type="presOf" srcId="{797D162F-3280-45C8-BB6C-C0ACBDD5B4F7}" destId="{28E8111F-DB15-49F2-A501-B265731342B3}" srcOrd="0" destOrd="0" presId="urn:microsoft.com/office/officeart/2009/3/layout/RandomtoResultProcess"/>
    <dgm:cxn modelId="{1703C5EB-76A5-4DC9-B91D-36F494DE40FA}" type="presOf" srcId="{3D80271E-4901-48DB-A1EE-025FC503F2D5}" destId="{AEB43EE5-8ADB-46BF-99F0-763E395BCCD7}" srcOrd="0" destOrd="0" presId="urn:microsoft.com/office/officeart/2009/3/layout/RandomtoResultProcess"/>
    <dgm:cxn modelId="{926414D7-8062-4047-A58A-656D894544A9}" type="presParOf" srcId="{AEB43EE5-8ADB-46BF-99F0-763E395BCCD7}" destId="{842FF811-C786-45A8-A652-ECAEB5C7211A}" srcOrd="0" destOrd="0" presId="urn:microsoft.com/office/officeart/2009/3/layout/RandomtoResultProcess"/>
    <dgm:cxn modelId="{EF3702B2-1E08-4C30-BCB4-ADC76A9DB424}" type="presParOf" srcId="{842FF811-C786-45A8-A652-ECAEB5C7211A}" destId="{51F1840E-16F3-48EC-A444-0D58036122DB}" srcOrd="0" destOrd="0" presId="urn:microsoft.com/office/officeart/2009/3/layout/RandomtoResultProcess"/>
    <dgm:cxn modelId="{C447EB21-AC94-4B68-ADAE-6466DBB24BEB}" type="presParOf" srcId="{842FF811-C786-45A8-A652-ECAEB5C7211A}" destId="{793ADF53-C6BE-4C39-8FD0-4C22822B4CF5}" srcOrd="1" destOrd="0" presId="urn:microsoft.com/office/officeart/2009/3/layout/RandomtoResultProcess"/>
    <dgm:cxn modelId="{D0299B7E-5B1E-4C2F-9AAD-3F682893AB41}" type="presParOf" srcId="{842FF811-C786-45A8-A652-ECAEB5C7211A}" destId="{464C4804-FFB4-4DDC-8BFE-6899B88B3371}" srcOrd="2" destOrd="0" presId="urn:microsoft.com/office/officeart/2009/3/layout/RandomtoResultProcess"/>
    <dgm:cxn modelId="{668EB21F-AE07-4A8A-B335-04FA65752DEB}" type="presParOf" srcId="{842FF811-C786-45A8-A652-ECAEB5C7211A}" destId="{A4C7A451-A790-4F44-A062-11F35ADDFA5D}" srcOrd="3" destOrd="0" presId="urn:microsoft.com/office/officeart/2009/3/layout/RandomtoResultProcess"/>
    <dgm:cxn modelId="{853C7DAE-2CE7-4321-A3EC-6F7E355C87F2}" type="presParOf" srcId="{842FF811-C786-45A8-A652-ECAEB5C7211A}" destId="{D4D7E04C-E6BF-4BC8-A727-AE5B307875D1}" srcOrd="4" destOrd="0" presId="urn:microsoft.com/office/officeart/2009/3/layout/RandomtoResultProcess"/>
    <dgm:cxn modelId="{2A3A55D7-B907-480D-9D7B-E7E8F9EBC162}" type="presParOf" srcId="{842FF811-C786-45A8-A652-ECAEB5C7211A}" destId="{DBB02BF4-685A-4D25-8975-3F782A7719B9}" srcOrd="5" destOrd="0" presId="urn:microsoft.com/office/officeart/2009/3/layout/RandomtoResultProcess"/>
    <dgm:cxn modelId="{FA6B8ABF-598B-4242-8DD9-A44EB5E222AB}" type="presParOf" srcId="{842FF811-C786-45A8-A652-ECAEB5C7211A}" destId="{EE52E0E6-3A32-4859-A540-49F2F87880C9}" srcOrd="6" destOrd="0" presId="urn:microsoft.com/office/officeart/2009/3/layout/RandomtoResultProcess"/>
    <dgm:cxn modelId="{28C368A8-B728-484E-A3D7-4A669C506BF3}" type="presParOf" srcId="{842FF811-C786-45A8-A652-ECAEB5C7211A}" destId="{A62CE706-FFD6-48F7-A81B-7225F02C770F}" srcOrd="7" destOrd="0" presId="urn:microsoft.com/office/officeart/2009/3/layout/RandomtoResultProcess"/>
    <dgm:cxn modelId="{2208841A-9D10-470C-AD92-E598287876DD}" type="presParOf" srcId="{842FF811-C786-45A8-A652-ECAEB5C7211A}" destId="{BA79C39D-EBC5-42D7-B744-C62CFCF6D84E}" srcOrd="8" destOrd="0" presId="urn:microsoft.com/office/officeart/2009/3/layout/RandomtoResultProcess"/>
    <dgm:cxn modelId="{3969E669-17AB-4BFE-8791-3830F7C469AB}" type="presParOf" srcId="{842FF811-C786-45A8-A652-ECAEB5C7211A}" destId="{7BC0C32A-5BC6-4630-8D30-693962D915C5}" srcOrd="9" destOrd="0" presId="urn:microsoft.com/office/officeart/2009/3/layout/RandomtoResultProcess"/>
    <dgm:cxn modelId="{36152BA9-1612-4818-B5D8-B3966F8387E6}" type="presParOf" srcId="{842FF811-C786-45A8-A652-ECAEB5C7211A}" destId="{A3EA2F0F-AC7F-4F00-9D91-50D7E89FEC14}" srcOrd="10" destOrd="0" presId="urn:microsoft.com/office/officeart/2009/3/layout/RandomtoResultProcess"/>
    <dgm:cxn modelId="{FA7EFF0C-2C7F-48F2-A91D-18B3DAF3CA8D}" type="presParOf" srcId="{842FF811-C786-45A8-A652-ECAEB5C7211A}" destId="{0DA35ADA-6236-4467-BB31-AEA334DD7F2D}" srcOrd="11" destOrd="0" presId="urn:microsoft.com/office/officeart/2009/3/layout/RandomtoResultProcess"/>
    <dgm:cxn modelId="{5FFF8A91-37DE-4A45-B970-C8159953BE1A}" type="presParOf" srcId="{842FF811-C786-45A8-A652-ECAEB5C7211A}" destId="{FF8C7D4E-AD30-4314-BE64-75D7AE364947}" srcOrd="12" destOrd="0" presId="urn:microsoft.com/office/officeart/2009/3/layout/RandomtoResultProcess"/>
    <dgm:cxn modelId="{F658BCAA-87E2-46D7-A1E6-EB906582FD0C}" type="presParOf" srcId="{842FF811-C786-45A8-A652-ECAEB5C7211A}" destId="{D677DE38-8F96-45F3-A70F-5326B5714999}" srcOrd="13" destOrd="0" presId="urn:microsoft.com/office/officeart/2009/3/layout/RandomtoResultProcess"/>
    <dgm:cxn modelId="{88E73EED-51B7-490F-BD19-E6F0398D9775}" type="presParOf" srcId="{842FF811-C786-45A8-A652-ECAEB5C7211A}" destId="{954BD1C5-BBA7-4762-BA9D-3D11247355CE}" srcOrd="14" destOrd="0" presId="urn:microsoft.com/office/officeart/2009/3/layout/RandomtoResultProcess"/>
    <dgm:cxn modelId="{B4A6DD2B-A58F-44E3-B364-2D30ED425CC7}" type="presParOf" srcId="{842FF811-C786-45A8-A652-ECAEB5C7211A}" destId="{6CD01EAC-C426-4643-AE23-C286A881814B}" srcOrd="15" destOrd="0" presId="urn:microsoft.com/office/officeart/2009/3/layout/RandomtoResultProcess"/>
    <dgm:cxn modelId="{4C644C12-2834-4901-A2C9-C27F7023B885}" type="presParOf" srcId="{842FF811-C786-45A8-A652-ECAEB5C7211A}" destId="{A92819E6-79B8-4E03-8456-C5B61BB85542}" srcOrd="16" destOrd="0" presId="urn:microsoft.com/office/officeart/2009/3/layout/RandomtoResultProcess"/>
    <dgm:cxn modelId="{F4A00D29-A50A-44AD-93D0-923C6113D62F}" type="presParOf" srcId="{842FF811-C786-45A8-A652-ECAEB5C7211A}" destId="{C32D6EF8-23F4-455A-BF07-BA2A6F646395}" srcOrd="17" destOrd="0" presId="urn:microsoft.com/office/officeart/2009/3/layout/RandomtoResultProcess"/>
    <dgm:cxn modelId="{D164B0E0-B5F0-4DEA-9E20-B48A070FB92B}" type="presParOf" srcId="{842FF811-C786-45A8-A652-ECAEB5C7211A}" destId="{E196A655-0451-4A74-AC1C-1376286D6B8A}" srcOrd="18" destOrd="0" presId="urn:microsoft.com/office/officeart/2009/3/layout/RandomtoResultProcess"/>
    <dgm:cxn modelId="{83C9916F-07CC-4581-BAF2-DCB074B2FD7E}" type="presParOf" srcId="{842FF811-C786-45A8-A652-ECAEB5C7211A}" destId="{E83A35E4-2CBC-40C5-BF12-E3840F79750D}" srcOrd="19" destOrd="0" presId="urn:microsoft.com/office/officeart/2009/3/layout/RandomtoResultProcess"/>
    <dgm:cxn modelId="{54A04AFB-D621-468F-86B3-6218C398B35B}" type="presParOf" srcId="{AEB43EE5-8ADB-46BF-99F0-763E395BCCD7}" destId="{D5AB5AE1-0CC0-49C7-8019-E5847C67AC64}" srcOrd="1" destOrd="0" presId="urn:microsoft.com/office/officeart/2009/3/layout/RandomtoResultProcess"/>
    <dgm:cxn modelId="{F6A6AC45-884A-4124-B8E5-F24114762622}" type="presParOf" srcId="{D5AB5AE1-0CC0-49C7-8019-E5847C67AC64}" destId="{5627717C-3F62-40AE-BA52-39F00565481A}" srcOrd="0" destOrd="0" presId="urn:microsoft.com/office/officeart/2009/3/layout/RandomtoResultProcess"/>
    <dgm:cxn modelId="{1325B7BB-7F35-482B-92C6-4C4BB6999B38}" type="presParOf" srcId="{D5AB5AE1-0CC0-49C7-8019-E5847C67AC64}" destId="{561B8D3E-877C-4F5D-A6A4-1BB9B0898ECA}" srcOrd="1" destOrd="0" presId="urn:microsoft.com/office/officeart/2009/3/layout/RandomtoResultProcess"/>
    <dgm:cxn modelId="{F7AF9190-D763-469B-82DD-80DB68917E36}" type="presParOf" srcId="{AEB43EE5-8ADB-46BF-99F0-763E395BCCD7}" destId="{7F7F2582-504A-4026-858D-225D2B89B043}" srcOrd="2" destOrd="0" presId="urn:microsoft.com/office/officeart/2009/3/layout/RandomtoResultProcess"/>
    <dgm:cxn modelId="{612DC836-91BE-4F0E-BBD3-A6F441E69886}" type="presParOf" srcId="{AEB43EE5-8ADB-46BF-99F0-763E395BCCD7}" destId="{49BC816D-7A40-4661-A772-49D8C4C0AE15}" srcOrd="3" destOrd="0" presId="urn:microsoft.com/office/officeart/2009/3/layout/RandomtoResultProcess"/>
    <dgm:cxn modelId="{122C0B45-7D87-44A6-8A7C-98D833CB90F8}" type="presParOf" srcId="{49BC816D-7A40-4661-A772-49D8C4C0AE15}" destId="{11D464CD-82D1-4FBF-8875-0D8A6508B78A}" srcOrd="0" destOrd="0" presId="urn:microsoft.com/office/officeart/2009/3/layout/RandomtoResultProcess"/>
    <dgm:cxn modelId="{334A23DA-4BB3-4A34-AB9B-07E6D04A786D}" type="presParOf" srcId="{49BC816D-7A40-4661-A772-49D8C4C0AE15}" destId="{A538C540-5443-4267-870C-3391F0926DFB}" srcOrd="1" destOrd="0" presId="urn:microsoft.com/office/officeart/2009/3/layout/RandomtoResultProcess"/>
    <dgm:cxn modelId="{C8910866-C8AF-47CF-82F6-D4BD2BD5C27A}" type="presParOf" srcId="{AEB43EE5-8ADB-46BF-99F0-763E395BCCD7}" destId="{D25275F3-8EE8-4231-A657-863D10B90631}" srcOrd="4" destOrd="0" presId="urn:microsoft.com/office/officeart/2009/3/layout/RandomtoResultProcess"/>
    <dgm:cxn modelId="{5F2A42EE-D0B7-4D85-B76A-891CA1A31786}" type="presParOf" srcId="{D25275F3-8EE8-4231-A657-863D10B90631}" destId="{1FF8D722-99F8-48A1-8C5F-357234930760}" srcOrd="0" destOrd="0" presId="urn:microsoft.com/office/officeart/2009/3/layout/RandomtoResultProcess"/>
    <dgm:cxn modelId="{CA975794-7BF2-4AFD-B85A-CF2A67DB5805}" type="presParOf" srcId="{D25275F3-8EE8-4231-A657-863D10B90631}" destId="{28E8111F-DB15-49F2-A501-B265731342B3}" srcOrd="1" destOrd="0" presId="urn:microsoft.com/office/officeart/2009/3/layout/RandomtoResultProcess"/>
    <dgm:cxn modelId="{97476A78-6590-4E17-B782-E4237CEA2947}" type="presParOf" srcId="{D25275F3-8EE8-4231-A657-863D10B90631}" destId="{7241FEBB-398E-42E3-ADB5-F97DF22EFB8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800" b="1" u="sng" dirty="0">
              <a:solidFill>
                <a:schemeClr val="bg1"/>
              </a:solidFill>
            </a:rPr>
            <a:t>Oxidation</a:t>
          </a:r>
          <a:endParaRPr lang="en-US" sz="2800" b="1" u="sng" dirty="0">
            <a:solidFill>
              <a:schemeClr val="bg1"/>
            </a:solidFill>
          </a:endParaRP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341FCF-FA63-4BBF-BF91-A1D98617088E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dirty="0">
              <a:solidFill>
                <a:schemeClr val="bg1"/>
              </a:solidFill>
            </a:rPr>
            <a:t>Loss of antioxidants </a:t>
          </a:r>
        </a:p>
      </dgm:t>
    </dgm:pt>
    <dgm:pt modelId="{89CD6D0D-83E3-4907-96C5-A9DD1288AB8B}" type="parTrans" cxnId="{071058F1-8CDA-477E-A522-65572A367FD9}">
      <dgm:prSet/>
      <dgm:spPr/>
      <dgm:t>
        <a:bodyPr/>
        <a:lstStyle/>
        <a:p>
          <a:endParaRPr lang="en-US"/>
        </a:p>
      </dgm:t>
    </dgm:pt>
    <dgm:pt modelId="{FFFFB9D0-F770-4AC7-8B34-951F54D7190A}" type="sibTrans" cxnId="{071058F1-8CDA-477E-A522-65572A367FD9}">
      <dgm:prSet/>
      <dgm:spPr/>
      <dgm:t>
        <a:bodyPr/>
        <a:lstStyle/>
        <a:p>
          <a:endParaRPr lang="en-US"/>
        </a:p>
      </dgm:t>
    </dgm:pt>
    <dgm:pt modelId="{35A73AF2-7A32-41A7-BF67-E44DA93BB510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dirty="0">
              <a:solidFill>
                <a:schemeClr val="bg1"/>
              </a:solidFill>
            </a:rPr>
            <a:t>Producing varnish &amp; sludge</a:t>
          </a:r>
        </a:p>
      </dgm:t>
    </dgm:pt>
    <dgm:pt modelId="{6580292B-4007-463A-B1C4-33933B438AC5}" type="parTrans" cxnId="{31ABBD05-7C91-4B54-BBB8-F3F1A07EBA95}">
      <dgm:prSet/>
      <dgm:spPr/>
      <dgm:t>
        <a:bodyPr/>
        <a:lstStyle/>
        <a:p>
          <a:endParaRPr lang="en-US"/>
        </a:p>
      </dgm:t>
    </dgm:pt>
    <dgm:pt modelId="{8C53DCE6-F7BD-4300-A72E-931E7FB6BE1C}" type="sibTrans" cxnId="{31ABBD05-7C91-4B54-BBB8-F3F1A07EBA95}">
      <dgm:prSet/>
      <dgm:spPr/>
      <dgm:t>
        <a:bodyPr/>
        <a:lstStyle/>
        <a:p>
          <a:endParaRPr lang="en-US"/>
        </a:p>
      </dgm:t>
    </dgm:pt>
    <dgm:pt modelId="{B12B55CC-3A7E-44CF-A646-AD4EDCC84250}">
      <dgm:prSet custT="1"/>
      <dgm:spPr>
        <a:solidFill>
          <a:srgbClr val="00ABC0"/>
        </a:solidFill>
      </dgm:spPr>
      <dgm:t>
        <a:bodyPr/>
        <a:lstStyle/>
        <a:p>
          <a:pPr algn="ctr"/>
          <a:r>
            <a:rPr lang="en-TT" sz="2800" b="1" u="sng" dirty="0">
              <a:solidFill>
                <a:schemeClr val="tx1"/>
              </a:solidFill>
            </a:rPr>
            <a:t>Thermal degradation</a:t>
          </a:r>
        </a:p>
      </dgm:t>
    </dgm:pt>
    <dgm:pt modelId="{18E3BA42-EF78-4BB9-AB35-DE74401D4BF4}" type="parTrans" cxnId="{7131D0F2-B0E6-425B-80DC-7231052C2FF9}">
      <dgm:prSet/>
      <dgm:spPr/>
      <dgm:t>
        <a:bodyPr/>
        <a:lstStyle/>
        <a:p>
          <a:endParaRPr lang="en-US"/>
        </a:p>
      </dgm:t>
    </dgm:pt>
    <dgm:pt modelId="{07D3DFBB-B6DF-46A5-8823-0FB2A2B6CC65}" type="sibTrans" cxnId="{7131D0F2-B0E6-425B-80DC-7231052C2FF9}">
      <dgm:prSet/>
      <dgm:spPr/>
      <dgm:t>
        <a:bodyPr/>
        <a:lstStyle/>
        <a:p>
          <a:endParaRPr lang="en-US"/>
        </a:p>
      </dgm:t>
    </dgm:pt>
    <dgm:pt modelId="{C225DD12-267A-43D5-9D0D-437E656BAA4E}">
      <dgm:prSet custT="1"/>
      <dgm:spPr/>
      <dgm:t>
        <a:bodyPr/>
        <a:lstStyle/>
        <a:p>
          <a:pPr algn="ctr"/>
          <a:r>
            <a:rPr lang="en-TT" sz="2000" b="0" dirty="0">
              <a:solidFill>
                <a:schemeClr val="tx1"/>
              </a:solidFill>
            </a:rPr>
            <a:t>Increase in temp over 200</a:t>
          </a:r>
          <a:r>
            <a:rPr lang="en-TT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°</a:t>
          </a:r>
          <a:r>
            <a:rPr lang="en-TT" sz="2000" b="0" dirty="0">
              <a:solidFill>
                <a:schemeClr val="tx1"/>
              </a:solidFill>
            </a:rPr>
            <a:t>C</a:t>
          </a:r>
        </a:p>
      </dgm:t>
    </dgm:pt>
    <dgm:pt modelId="{895C9C75-874D-4EE3-875E-2A24D81658D6}" type="parTrans" cxnId="{D5A12BA8-6D55-4519-9611-58388E81B45A}">
      <dgm:prSet/>
      <dgm:spPr/>
      <dgm:t>
        <a:bodyPr/>
        <a:lstStyle/>
        <a:p>
          <a:endParaRPr lang="en-US"/>
        </a:p>
      </dgm:t>
    </dgm:pt>
    <dgm:pt modelId="{0EAC7ADC-2282-41DC-AF8E-F3F2C4784149}" type="sibTrans" cxnId="{D5A12BA8-6D55-4519-9611-58388E81B45A}">
      <dgm:prSet/>
      <dgm:spPr/>
      <dgm:t>
        <a:bodyPr/>
        <a:lstStyle/>
        <a:p>
          <a:endParaRPr lang="en-US"/>
        </a:p>
      </dgm:t>
    </dgm:pt>
    <dgm:pt modelId="{C4DAE34B-4179-46B8-8D2F-19959125B137}">
      <dgm:prSet custT="1"/>
      <dgm:spPr/>
      <dgm:t>
        <a:bodyPr/>
        <a:lstStyle/>
        <a:p>
          <a:pPr algn="ctr"/>
          <a:r>
            <a:rPr lang="en-TT" sz="2000" b="0">
              <a:solidFill>
                <a:schemeClr val="tx1"/>
              </a:solidFill>
            </a:rPr>
            <a:t>Producing coke (carbon deposits)</a:t>
          </a:r>
        </a:p>
      </dgm:t>
    </dgm:pt>
    <dgm:pt modelId="{955B3200-020B-4AB8-A3C6-C8DEAC8ABB03}" type="parTrans" cxnId="{D643FFD6-C3AA-4DDC-BD65-100D8CE1DFE5}">
      <dgm:prSet/>
      <dgm:spPr/>
      <dgm:t>
        <a:bodyPr/>
        <a:lstStyle/>
        <a:p>
          <a:endParaRPr lang="en-US"/>
        </a:p>
      </dgm:t>
    </dgm:pt>
    <dgm:pt modelId="{19B8E702-B8E0-4C1A-BE47-5A046D3EB6D9}" type="sibTrans" cxnId="{D643FFD6-C3AA-4DDC-BD65-100D8CE1DFE5}">
      <dgm:prSet/>
      <dgm:spPr/>
      <dgm:t>
        <a:bodyPr/>
        <a:lstStyle/>
        <a:p>
          <a:endParaRPr lang="en-US"/>
        </a:p>
      </dgm:t>
    </dgm:pt>
    <dgm:pt modelId="{96F983B8-F584-4246-9DC9-7198EAE80662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800" b="1" u="sng" dirty="0" err="1">
              <a:solidFill>
                <a:schemeClr val="bg1"/>
              </a:solidFill>
            </a:rPr>
            <a:t>Microdieseling</a:t>
          </a:r>
          <a:endParaRPr lang="en-TT" sz="2800" b="1" u="sng" dirty="0">
            <a:solidFill>
              <a:schemeClr val="bg1"/>
            </a:solidFill>
          </a:endParaRPr>
        </a:p>
      </dgm:t>
    </dgm:pt>
    <dgm:pt modelId="{7F790F3D-802E-4B23-8C99-304715270E61}" type="parTrans" cxnId="{AE11F7AC-5183-48D6-A90C-6DF48340183F}">
      <dgm:prSet/>
      <dgm:spPr/>
      <dgm:t>
        <a:bodyPr/>
        <a:lstStyle/>
        <a:p>
          <a:endParaRPr lang="en-US"/>
        </a:p>
      </dgm:t>
    </dgm:pt>
    <dgm:pt modelId="{39A62C1E-0F8D-4DCF-ABB8-5D4397CFA027}" type="sibTrans" cxnId="{AE11F7AC-5183-48D6-A90C-6DF48340183F}">
      <dgm:prSet/>
      <dgm:spPr/>
      <dgm:t>
        <a:bodyPr/>
        <a:lstStyle/>
        <a:p>
          <a:endParaRPr lang="en-US"/>
        </a:p>
      </dgm:t>
    </dgm:pt>
    <dgm:pt modelId="{0F79CB4C-CE00-477C-A68C-B2A0BDFD82B0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b="0" dirty="0">
              <a:solidFill>
                <a:schemeClr val="bg1"/>
              </a:solidFill>
            </a:rPr>
            <a:t>Entrained air – Antifoaming property</a:t>
          </a:r>
        </a:p>
      </dgm:t>
    </dgm:pt>
    <dgm:pt modelId="{74095EA7-0D50-4581-A6D7-4FFEE48A53F7}" type="parTrans" cxnId="{E213EBFE-973C-4B19-9A02-39480EC48A69}">
      <dgm:prSet/>
      <dgm:spPr/>
      <dgm:t>
        <a:bodyPr/>
        <a:lstStyle/>
        <a:p>
          <a:endParaRPr lang="en-US"/>
        </a:p>
      </dgm:t>
    </dgm:pt>
    <dgm:pt modelId="{26106BC5-028E-43E2-88D5-4761EFDE05B0}" type="sibTrans" cxnId="{E213EBFE-973C-4B19-9A02-39480EC48A69}">
      <dgm:prSet/>
      <dgm:spPr/>
      <dgm:t>
        <a:bodyPr/>
        <a:lstStyle/>
        <a:p>
          <a:endParaRPr lang="en-US"/>
        </a:p>
      </dgm:t>
    </dgm:pt>
    <dgm:pt modelId="{78073E39-9A42-40F1-913F-304A17BA499D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b="0" dirty="0">
              <a:solidFill>
                <a:schemeClr val="bg1"/>
              </a:solidFill>
            </a:rPr>
            <a:t>Producing varnish, carbon insoluble, soot, tars, resins</a:t>
          </a:r>
        </a:p>
      </dgm:t>
    </dgm:pt>
    <dgm:pt modelId="{52DA0311-2DF3-4699-8EE4-9BDC9B407FE8}" type="parTrans" cxnId="{7E98B205-017F-496E-917E-BEA8272068ED}">
      <dgm:prSet/>
      <dgm:spPr/>
      <dgm:t>
        <a:bodyPr/>
        <a:lstStyle/>
        <a:p>
          <a:endParaRPr lang="en-US"/>
        </a:p>
      </dgm:t>
    </dgm:pt>
    <dgm:pt modelId="{4ACB8779-5E6C-4E2F-9AAF-CB0AA8E1D6C6}" type="sibTrans" cxnId="{7E98B205-017F-496E-917E-BEA8272068ED}">
      <dgm:prSet/>
      <dgm:spPr/>
      <dgm:t>
        <a:bodyPr/>
        <a:lstStyle/>
        <a:p>
          <a:endParaRPr lang="en-US"/>
        </a:p>
      </dgm:t>
    </dgm:pt>
    <dgm:pt modelId="{90248ECA-58E6-48EA-971D-FBE3E854CBAA}">
      <dgm:prSet custT="1"/>
      <dgm:spPr>
        <a:solidFill>
          <a:srgbClr val="00ABC0"/>
        </a:solidFill>
      </dgm:spPr>
      <dgm:t>
        <a:bodyPr/>
        <a:lstStyle/>
        <a:p>
          <a:pPr algn="ctr"/>
          <a:r>
            <a:rPr lang="en-TT" sz="2800" b="1" u="sng" dirty="0">
              <a:solidFill>
                <a:schemeClr val="tx1"/>
              </a:solidFill>
            </a:rPr>
            <a:t>Electrostatic Spark Discharge</a:t>
          </a:r>
        </a:p>
      </dgm:t>
    </dgm:pt>
    <dgm:pt modelId="{390D763A-58DE-4020-8C1A-75C0BD010052}" type="parTrans" cxnId="{0BF114DF-1896-4FE5-BEE2-5EAE927BC275}">
      <dgm:prSet/>
      <dgm:spPr/>
      <dgm:t>
        <a:bodyPr/>
        <a:lstStyle/>
        <a:p>
          <a:endParaRPr lang="en-US"/>
        </a:p>
      </dgm:t>
    </dgm:pt>
    <dgm:pt modelId="{52BFB472-0052-4EF4-B7C3-2C2AF868128F}" type="sibTrans" cxnId="{0BF114DF-1896-4FE5-BEE2-5EAE927BC275}">
      <dgm:prSet/>
      <dgm:spPr/>
      <dgm:t>
        <a:bodyPr/>
        <a:lstStyle/>
        <a:p>
          <a:endParaRPr lang="en-US"/>
        </a:p>
      </dgm:t>
    </dgm:pt>
    <dgm:pt modelId="{4970F776-6094-4EEE-B5A0-CBDF1E14A391}">
      <dgm:prSet custT="1"/>
      <dgm:spPr/>
      <dgm:t>
        <a:bodyPr/>
        <a:lstStyle/>
        <a:p>
          <a:pPr algn="ctr"/>
          <a:r>
            <a:rPr lang="en-TT" sz="2000" b="0" dirty="0">
              <a:solidFill>
                <a:schemeClr val="tx1"/>
              </a:solidFill>
            </a:rPr>
            <a:t>Increase in conductivity of the oil</a:t>
          </a:r>
        </a:p>
      </dgm:t>
    </dgm:pt>
    <dgm:pt modelId="{9936EDF2-E9CE-4E76-9DE3-709ECA11BA05}" type="parTrans" cxnId="{6EF5A1FE-C9CA-47D4-BE3B-840911B0884C}">
      <dgm:prSet/>
      <dgm:spPr/>
      <dgm:t>
        <a:bodyPr/>
        <a:lstStyle/>
        <a:p>
          <a:endParaRPr lang="en-US"/>
        </a:p>
      </dgm:t>
    </dgm:pt>
    <dgm:pt modelId="{CFFF0EA2-33B4-4A67-B6BB-3FF401E33FF7}" type="sibTrans" cxnId="{6EF5A1FE-C9CA-47D4-BE3B-840911B0884C}">
      <dgm:prSet/>
      <dgm:spPr/>
      <dgm:t>
        <a:bodyPr/>
        <a:lstStyle/>
        <a:p>
          <a:endParaRPr lang="en-US"/>
        </a:p>
      </dgm:t>
    </dgm:pt>
    <dgm:pt modelId="{7789F48F-1877-4062-80C2-330AC154405F}">
      <dgm:prSet custT="1"/>
      <dgm:spPr/>
      <dgm:t>
        <a:bodyPr/>
        <a:lstStyle/>
        <a:p>
          <a:pPr algn="ctr"/>
          <a:r>
            <a:rPr lang="en-TT" sz="2000" b="0" dirty="0">
              <a:solidFill>
                <a:schemeClr val="tx1"/>
              </a:solidFill>
            </a:rPr>
            <a:t>Producing varnish sludge</a:t>
          </a:r>
        </a:p>
      </dgm:t>
    </dgm:pt>
    <dgm:pt modelId="{13F470B0-3DAD-43F3-87F1-DB6D815A19EE}" type="parTrans" cxnId="{B0EB7EE8-D6C5-4AFF-8F79-9C9475D33755}">
      <dgm:prSet/>
      <dgm:spPr/>
      <dgm:t>
        <a:bodyPr/>
        <a:lstStyle/>
        <a:p>
          <a:endParaRPr lang="en-US"/>
        </a:p>
      </dgm:t>
    </dgm:pt>
    <dgm:pt modelId="{16623E81-5266-47BC-844C-2055C603EBD7}" type="sibTrans" cxnId="{B0EB7EE8-D6C5-4AFF-8F79-9C9475D33755}">
      <dgm:prSet/>
      <dgm:spPr/>
      <dgm:t>
        <a:bodyPr/>
        <a:lstStyle/>
        <a:p>
          <a:endParaRPr lang="en-US"/>
        </a:p>
      </dgm:t>
    </dgm:pt>
    <dgm:pt modelId="{D534C084-025A-4086-AD92-9FB556BA9049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800" b="1" u="sng" dirty="0">
              <a:solidFill>
                <a:schemeClr val="bg1"/>
              </a:solidFill>
            </a:rPr>
            <a:t>Additive Depletion</a:t>
          </a:r>
        </a:p>
      </dgm:t>
    </dgm:pt>
    <dgm:pt modelId="{EA49F94E-3452-4B0E-822B-9157BBA11419}" type="parTrans" cxnId="{9CDC1A37-3EE6-484B-BDF6-45BDA516B391}">
      <dgm:prSet/>
      <dgm:spPr/>
      <dgm:t>
        <a:bodyPr/>
        <a:lstStyle/>
        <a:p>
          <a:endParaRPr lang="en-US"/>
        </a:p>
      </dgm:t>
    </dgm:pt>
    <dgm:pt modelId="{02B054C6-862F-4109-BFA1-BF4127B5BA07}" type="sibTrans" cxnId="{9CDC1A37-3EE6-484B-BDF6-45BDA516B391}">
      <dgm:prSet/>
      <dgm:spPr/>
      <dgm:t>
        <a:bodyPr/>
        <a:lstStyle/>
        <a:p>
          <a:endParaRPr lang="en-US"/>
        </a:p>
      </dgm:t>
    </dgm:pt>
    <dgm:pt modelId="{EE6432C4-68E8-4B90-96EF-C1C828991146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b="0">
              <a:solidFill>
                <a:schemeClr val="bg1"/>
              </a:solidFill>
            </a:rPr>
            <a:t>Loss of additives</a:t>
          </a:r>
        </a:p>
      </dgm:t>
    </dgm:pt>
    <dgm:pt modelId="{6DFF8AF0-95B3-4EE8-A6AA-CF238755F2E9}" type="parTrans" cxnId="{19BF864F-D624-4C19-9110-D36C83810693}">
      <dgm:prSet/>
      <dgm:spPr/>
      <dgm:t>
        <a:bodyPr/>
        <a:lstStyle/>
        <a:p>
          <a:endParaRPr lang="en-US"/>
        </a:p>
      </dgm:t>
    </dgm:pt>
    <dgm:pt modelId="{93823831-1B91-4AC1-9513-9A36099A67C5}" type="sibTrans" cxnId="{19BF864F-D624-4C19-9110-D36C83810693}">
      <dgm:prSet/>
      <dgm:spPr/>
      <dgm:t>
        <a:bodyPr/>
        <a:lstStyle/>
        <a:p>
          <a:endParaRPr lang="en-US"/>
        </a:p>
      </dgm:t>
    </dgm:pt>
    <dgm:pt modelId="{15C9E200-9602-473E-96CB-EB0844C551BD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en-TT" sz="2000" b="0">
              <a:solidFill>
                <a:schemeClr val="bg1"/>
              </a:solidFill>
            </a:rPr>
            <a:t>Producing deposits</a:t>
          </a:r>
        </a:p>
      </dgm:t>
    </dgm:pt>
    <dgm:pt modelId="{3559533F-FA8F-4995-99BE-ADF20EED504F}" type="parTrans" cxnId="{38EDEED5-9599-4F4A-8B0B-26BEE2EA809C}">
      <dgm:prSet/>
      <dgm:spPr/>
      <dgm:t>
        <a:bodyPr/>
        <a:lstStyle/>
        <a:p>
          <a:endParaRPr lang="en-US"/>
        </a:p>
      </dgm:t>
    </dgm:pt>
    <dgm:pt modelId="{B7C1C84A-5C81-475E-9880-669A336825E4}" type="sibTrans" cxnId="{38EDEED5-9599-4F4A-8B0B-26BEE2EA809C}">
      <dgm:prSet/>
      <dgm:spPr/>
      <dgm:t>
        <a:bodyPr/>
        <a:lstStyle/>
        <a:p>
          <a:endParaRPr lang="en-US"/>
        </a:p>
      </dgm:t>
    </dgm:pt>
    <dgm:pt modelId="{364466F2-FE1E-473E-8E73-BC70331D740D}">
      <dgm:prSet custT="1"/>
      <dgm:spPr>
        <a:solidFill>
          <a:srgbClr val="00ABC0"/>
        </a:solidFill>
      </dgm:spPr>
      <dgm:t>
        <a:bodyPr/>
        <a:lstStyle/>
        <a:p>
          <a:pPr algn="ctr"/>
          <a:r>
            <a:rPr lang="en-TT" sz="2800" b="1" u="sng" dirty="0">
              <a:solidFill>
                <a:schemeClr val="tx1"/>
              </a:solidFill>
            </a:rPr>
            <a:t>Contamination</a:t>
          </a:r>
        </a:p>
      </dgm:t>
    </dgm:pt>
    <dgm:pt modelId="{F9452E3A-48A8-4A12-A890-CDE54415956B}" type="parTrans" cxnId="{43ACF0ED-9FD5-45AD-AF76-546056440A89}">
      <dgm:prSet/>
      <dgm:spPr/>
      <dgm:t>
        <a:bodyPr/>
        <a:lstStyle/>
        <a:p>
          <a:endParaRPr lang="en-US"/>
        </a:p>
      </dgm:t>
    </dgm:pt>
    <dgm:pt modelId="{1CCD8AC0-0DB9-4648-BB33-0D40CB1F466B}" type="sibTrans" cxnId="{43ACF0ED-9FD5-45AD-AF76-546056440A89}">
      <dgm:prSet/>
      <dgm:spPr/>
      <dgm:t>
        <a:bodyPr/>
        <a:lstStyle/>
        <a:p>
          <a:endParaRPr lang="en-US"/>
        </a:p>
      </dgm:t>
    </dgm:pt>
    <dgm:pt modelId="{9BEF83CA-788E-4720-9173-7393E0E8B92B}">
      <dgm:prSet custT="1"/>
      <dgm:spPr/>
      <dgm:t>
        <a:bodyPr/>
        <a:lstStyle/>
        <a:p>
          <a:pPr algn="ctr"/>
          <a:r>
            <a:rPr lang="en-TT" sz="2000" b="0">
              <a:solidFill>
                <a:schemeClr val="tx1"/>
              </a:solidFill>
            </a:rPr>
            <a:t>Foreign particles present</a:t>
          </a:r>
        </a:p>
      </dgm:t>
    </dgm:pt>
    <dgm:pt modelId="{C62E8C4A-D7C3-4CE2-BFA1-DFE373263740}" type="parTrans" cxnId="{3471660E-47F5-49ED-809D-4DBE7B0940DD}">
      <dgm:prSet/>
      <dgm:spPr/>
      <dgm:t>
        <a:bodyPr/>
        <a:lstStyle/>
        <a:p>
          <a:endParaRPr lang="en-US"/>
        </a:p>
      </dgm:t>
    </dgm:pt>
    <dgm:pt modelId="{41E1C622-3DBB-4BA8-95E3-48D55CB4A153}" type="sibTrans" cxnId="{3471660E-47F5-49ED-809D-4DBE7B0940DD}">
      <dgm:prSet/>
      <dgm:spPr/>
      <dgm:t>
        <a:bodyPr/>
        <a:lstStyle/>
        <a:p>
          <a:endParaRPr lang="en-US"/>
        </a:p>
      </dgm:t>
    </dgm:pt>
    <dgm:pt modelId="{9EC3152B-BA26-4701-B441-E9F5EC145946}">
      <dgm:prSet custT="1"/>
      <dgm:spPr/>
      <dgm:t>
        <a:bodyPr/>
        <a:lstStyle/>
        <a:p>
          <a:pPr algn="ctr"/>
          <a:r>
            <a:rPr lang="en-TT" sz="2000" b="0" dirty="0">
              <a:solidFill>
                <a:schemeClr val="tx1"/>
              </a:solidFill>
            </a:rPr>
            <a:t>Producing various deposits</a:t>
          </a:r>
        </a:p>
      </dgm:t>
    </dgm:pt>
    <dgm:pt modelId="{DC40E72D-5695-4BAD-8A51-6AD4D4CC33C6}" type="parTrans" cxnId="{3C2769DE-E8EE-43C3-9C5D-2218A7CD4C23}">
      <dgm:prSet/>
      <dgm:spPr/>
      <dgm:t>
        <a:bodyPr/>
        <a:lstStyle/>
        <a:p>
          <a:endParaRPr lang="en-US"/>
        </a:p>
      </dgm:t>
    </dgm:pt>
    <dgm:pt modelId="{9D34893A-310F-4F70-8011-F0287605BB64}" type="sibTrans" cxnId="{3C2769DE-E8EE-43C3-9C5D-2218A7CD4C23}">
      <dgm:prSet/>
      <dgm:spPr/>
      <dgm:t>
        <a:bodyPr/>
        <a:lstStyle/>
        <a:p>
          <a:endParaRPr lang="en-US"/>
        </a:p>
      </dgm:t>
    </dgm:pt>
    <dgm:pt modelId="{6AF8606F-7EA4-46F9-A59B-141DD67BA7BE}" type="pres">
      <dgm:prSet presAssocID="{3D80271E-4901-48DB-A1EE-025FC503F2D5}" presName="diagram" presStyleCnt="0">
        <dgm:presLayoutVars>
          <dgm:dir/>
          <dgm:resizeHandles val="exact"/>
        </dgm:presLayoutVars>
      </dgm:prSet>
      <dgm:spPr/>
    </dgm:pt>
    <dgm:pt modelId="{DB1030A2-791C-493E-81F5-79A2DA1A9722}" type="pres">
      <dgm:prSet presAssocID="{948A5B1B-94A0-433B-A425-2835477CAC7E}" presName="node" presStyleLbl="node1" presStyleIdx="0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41F76314-25F9-4F83-813C-AB2B2B77EA4C}" type="pres">
      <dgm:prSet presAssocID="{2EA4677D-983B-4AF9-B781-33F8CC0A7987}" presName="sibTrans" presStyleCnt="0"/>
      <dgm:spPr/>
    </dgm:pt>
    <dgm:pt modelId="{BF4A8D1D-1D9C-4EFB-9C5C-B16E0FE5E02C}" type="pres">
      <dgm:prSet presAssocID="{B12B55CC-3A7E-44CF-A646-AD4EDCC84250}" presName="node" presStyleLbl="node1" presStyleIdx="1" presStyleCnt="6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6FE1A12E-722A-44A9-BA6B-6B648EC892B7}" type="pres">
      <dgm:prSet presAssocID="{07D3DFBB-B6DF-46A5-8823-0FB2A2B6CC65}" presName="sibTrans" presStyleCnt="0"/>
      <dgm:spPr/>
    </dgm:pt>
    <dgm:pt modelId="{90397A45-F130-4C00-8B57-2F9DB5D1C5B9}" type="pres">
      <dgm:prSet presAssocID="{96F983B8-F584-4246-9DC9-7198EAE80662}" presName="node" presStyleLbl="node1" presStyleIdx="2" presStyleCnt="6" custScaleY="114514">
        <dgm:presLayoutVars>
          <dgm:bulletEnabled val="1"/>
        </dgm:presLayoutVars>
      </dgm:prSet>
      <dgm:spPr>
        <a:prstGeom prst="cloud">
          <a:avLst/>
        </a:prstGeom>
      </dgm:spPr>
    </dgm:pt>
    <dgm:pt modelId="{A5BC6BF7-A654-4CD2-B510-CE771DC95574}" type="pres">
      <dgm:prSet presAssocID="{39A62C1E-0F8D-4DCF-ABB8-5D4397CFA027}" presName="sibTrans" presStyleCnt="0"/>
      <dgm:spPr/>
    </dgm:pt>
    <dgm:pt modelId="{C5044041-391C-4005-A1B2-4C7C4F16F22A}" type="pres">
      <dgm:prSet presAssocID="{90248ECA-58E6-48EA-971D-FBE3E854CBAA}" presName="node" presStyleLbl="node1" presStyleIdx="3" presStyleCnt="6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320ABFCE-48C7-4C1C-A35F-4843BD65921F}" type="pres">
      <dgm:prSet presAssocID="{52BFB472-0052-4EF4-B7C3-2C2AF868128F}" presName="sibTrans" presStyleCnt="0"/>
      <dgm:spPr/>
    </dgm:pt>
    <dgm:pt modelId="{777CD24F-E4BE-4AAF-9E4B-FEA9800D9C42}" type="pres">
      <dgm:prSet presAssocID="{D534C084-025A-4086-AD92-9FB556BA9049}" presName="node" presStyleLbl="node1" presStyleIdx="4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958AF7F4-AA40-4933-9503-ABEC154C1C5D}" type="pres">
      <dgm:prSet presAssocID="{02B054C6-862F-4109-BFA1-BF4127B5BA07}" presName="sibTrans" presStyleCnt="0"/>
      <dgm:spPr/>
    </dgm:pt>
    <dgm:pt modelId="{CE179CAA-AE5B-442F-A2C5-36D965A7D817}" type="pres">
      <dgm:prSet presAssocID="{364466F2-FE1E-473E-8E73-BC70331D740D}" presName="node" presStyleLbl="node1" presStyleIdx="5" presStyleCnt="6">
        <dgm:presLayoutVars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7E98B205-017F-496E-917E-BEA8272068ED}" srcId="{96F983B8-F584-4246-9DC9-7198EAE80662}" destId="{78073E39-9A42-40F1-913F-304A17BA499D}" srcOrd="1" destOrd="0" parTransId="{52DA0311-2DF3-4699-8EE4-9BDC9B407FE8}" sibTransId="{4ACB8779-5E6C-4E2F-9AAF-CB0AA8E1D6C6}"/>
    <dgm:cxn modelId="{31ABBD05-7C91-4B54-BBB8-F3F1A07EBA95}" srcId="{948A5B1B-94A0-433B-A425-2835477CAC7E}" destId="{35A73AF2-7A32-41A7-BF67-E44DA93BB510}" srcOrd="1" destOrd="0" parTransId="{6580292B-4007-463A-B1C4-33933B438AC5}" sibTransId="{8C53DCE6-F7BD-4300-A72E-931E7FB6BE1C}"/>
    <dgm:cxn modelId="{3471660E-47F5-49ED-809D-4DBE7B0940DD}" srcId="{364466F2-FE1E-473E-8E73-BC70331D740D}" destId="{9BEF83CA-788E-4720-9173-7393E0E8B92B}" srcOrd="0" destOrd="0" parTransId="{C62E8C4A-D7C3-4CE2-BFA1-DFE373263740}" sibTransId="{41E1C622-3DBB-4BA8-95E3-48D55CB4A153}"/>
    <dgm:cxn modelId="{11F2C322-33AB-4E5B-8577-CE84ADE6F143}" type="presOf" srcId="{15C9E200-9602-473E-96CB-EB0844C551BD}" destId="{777CD24F-E4BE-4AAF-9E4B-FEA9800D9C42}" srcOrd="0" destOrd="2" presId="urn:microsoft.com/office/officeart/2005/8/layout/default"/>
    <dgm:cxn modelId="{9B7E482E-0E59-4F91-88B2-5C3585B1A438}" type="presOf" srcId="{EE6432C4-68E8-4B90-96EF-C1C828991146}" destId="{777CD24F-E4BE-4AAF-9E4B-FEA9800D9C42}" srcOrd="0" destOrd="1" presId="urn:microsoft.com/office/officeart/2005/8/layout/default"/>
    <dgm:cxn modelId="{8A89382F-3914-45FB-9A28-42C98DF2BF38}" type="presOf" srcId="{948A5B1B-94A0-433B-A425-2835477CAC7E}" destId="{DB1030A2-791C-493E-81F5-79A2DA1A9722}" srcOrd="0" destOrd="0" presId="urn:microsoft.com/office/officeart/2005/8/layout/default"/>
    <dgm:cxn modelId="{9CDC1A37-3EE6-484B-BDF6-45BDA516B391}" srcId="{3D80271E-4901-48DB-A1EE-025FC503F2D5}" destId="{D534C084-025A-4086-AD92-9FB556BA9049}" srcOrd="4" destOrd="0" parTransId="{EA49F94E-3452-4B0E-822B-9157BBA11419}" sibTransId="{02B054C6-862F-4109-BFA1-BF4127B5BA07}"/>
    <dgm:cxn modelId="{6D87CB3B-917B-48B3-8BE5-5B34C9D02B16}" type="presOf" srcId="{14341FCF-FA63-4BBF-BF91-A1D98617088E}" destId="{DB1030A2-791C-493E-81F5-79A2DA1A9722}" srcOrd="0" destOrd="1" presId="urn:microsoft.com/office/officeart/2005/8/layout/default"/>
    <dgm:cxn modelId="{19BF864F-D624-4C19-9110-D36C83810693}" srcId="{D534C084-025A-4086-AD92-9FB556BA9049}" destId="{EE6432C4-68E8-4B90-96EF-C1C828991146}" srcOrd="0" destOrd="0" parTransId="{6DFF8AF0-95B3-4EE8-A6AA-CF238755F2E9}" sibTransId="{93823831-1B91-4AC1-9513-9A36099A67C5}"/>
    <dgm:cxn modelId="{7D9AA474-A423-44A2-8FAD-C6029259940D}" type="presOf" srcId="{78073E39-9A42-40F1-913F-304A17BA499D}" destId="{90397A45-F130-4C00-8B57-2F9DB5D1C5B9}" srcOrd="0" destOrd="2" presId="urn:microsoft.com/office/officeart/2005/8/layout/default"/>
    <dgm:cxn modelId="{59DFAC5A-C6EA-45E4-AD09-19B5C7D1B108}" type="presOf" srcId="{0F79CB4C-CE00-477C-A68C-B2A0BDFD82B0}" destId="{90397A45-F130-4C00-8B57-2F9DB5D1C5B9}" srcOrd="0" destOrd="1" presId="urn:microsoft.com/office/officeart/2005/8/layout/default"/>
    <dgm:cxn modelId="{1676D080-5594-441B-80BA-D607EA7220B9}" type="presOf" srcId="{9EC3152B-BA26-4701-B441-E9F5EC145946}" destId="{CE179CAA-AE5B-442F-A2C5-36D965A7D817}" srcOrd="0" destOrd="2" presId="urn:microsoft.com/office/officeart/2005/8/layout/default"/>
    <dgm:cxn modelId="{DFA0F581-C8D8-4F95-AF65-C642AF380094}" type="presOf" srcId="{C4DAE34B-4179-46B8-8D2F-19959125B137}" destId="{BF4A8D1D-1D9C-4EFB-9C5C-B16E0FE5E02C}" srcOrd="0" destOrd="2" presId="urn:microsoft.com/office/officeart/2005/8/layout/default"/>
    <dgm:cxn modelId="{A387A490-AE7A-490C-BD8E-9A52C4C13A40}" type="presOf" srcId="{4970F776-6094-4EEE-B5A0-CBDF1E14A391}" destId="{C5044041-391C-4005-A1B2-4C7C4F16F22A}" srcOrd="0" destOrd="1" presId="urn:microsoft.com/office/officeart/2005/8/layout/default"/>
    <dgm:cxn modelId="{60D6ADA5-2FC0-4EEB-94F8-8711522BF0C5}" type="presOf" srcId="{3D80271E-4901-48DB-A1EE-025FC503F2D5}" destId="{6AF8606F-7EA4-46F9-A59B-141DD67BA7BE}" srcOrd="0" destOrd="0" presId="urn:microsoft.com/office/officeart/2005/8/layout/default"/>
    <dgm:cxn modelId="{D5A12BA8-6D55-4519-9611-58388E81B45A}" srcId="{B12B55CC-3A7E-44CF-A646-AD4EDCC84250}" destId="{C225DD12-267A-43D5-9D0D-437E656BAA4E}" srcOrd="0" destOrd="0" parTransId="{895C9C75-874D-4EE3-875E-2A24D81658D6}" sibTransId="{0EAC7ADC-2282-41DC-AF8E-F3F2C4784149}"/>
    <dgm:cxn modelId="{13F675A8-D9B2-49C2-9F6C-DE3AAB1970E1}" type="presOf" srcId="{D534C084-025A-4086-AD92-9FB556BA9049}" destId="{777CD24F-E4BE-4AAF-9E4B-FEA9800D9C42}" srcOrd="0" destOrd="0" presId="urn:microsoft.com/office/officeart/2005/8/layout/default"/>
    <dgm:cxn modelId="{AE11F7AC-5183-48D6-A90C-6DF48340183F}" srcId="{3D80271E-4901-48DB-A1EE-025FC503F2D5}" destId="{96F983B8-F584-4246-9DC9-7198EAE80662}" srcOrd="2" destOrd="0" parTransId="{7F790F3D-802E-4B23-8C99-304715270E61}" sibTransId="{39A62C1E-0F8D-4DCF-ABB8-5D4397CFA027}"/>
    <dgm:cxn modelId="{1E1CBDAD-B1F9-4805-B743-1A5A0F288DCC}" type="presOf" srcId="{9BEF83CA-788E-4720-9173-7393E0E8B92B}" destId="{CE179CAA-AE5B-442F-A2C5-36D965A7D817}" srcOrd="0" destOrd="1" presId="urn:microsoft.com/office/officeart/2005/8/layout/default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F3650CBA-10DF-4702-82CB-45B140ADC2BD}" type="presOf" srcId="{364466F2-FE1E-473E-8E73-BC70331D740D}" destId="{CE179CAA-AE5B-442F-A2C5-36D965A7D817}" srcOrd="0" destOrd="0" presId="urn:microsoft.com/office/officeart/2005/8/layout/default"/>
    <dgm:cxn modelId="{4B1E8ACA-6E6B-4448-902E-D747B4697066}" type="presOf" srcId="{96F983B8-F584-4246-9DC9-7198EAE80662}" destId="{90397A45-F130-4C00-8B57-2F9DB5D1C5B9}" srcOrd="0" destOrd="0" presId="urn:microsoft.com/office/officeart/2005/8/layout/default"/>
    <dgm:cxn modelId="{38EDEED5-9599-4F4A-8B0B-26BEE2EA809C}" srcId="{D534C084-025A-4086-AD92-9FB556BA9049}" destId="{15C9E200-9602-473E-96CB-EB0844C551BD}" srcOrd="1" destOrd="0" parTransId="{3559533F-FA8F-4995-99BE-ADF20EED504F}" sibTransId="{B7C1C84A-5C81-475E-9880-669A336825E4}"/>
    <dgm:cxn modelId="{D643FFD6-C3AA-4DDC-BD65-100D8CE1DFE5}" srcId="{B12B55CC-3A7E-44CF-A646-AD4EDCC84250}" destId="{C4DAE34B-4179-46B8-8D2F-19959125B137}" srcOrd="1" destOrd="0" parTransId="{955B3200-020B-4AB8-A3C6-C8DEAC8ABB03}" sibTransId="{19B8E702-B8E0-4C1A-BE47-5A046D3EB6D9}"/>
    <dgm:cxn modelId="{FADDFAD9-0623-4393-99D0-57EBC6F5BDAB}" type="presOf" srcId="{90248ECA-58E6-48EA-971D-FBE3E854CBAA}" destId="{C5044041-391C-4005-A1B2-4C7C4F16F22A}" srcOrd="0" destOrd="0" presId="urn:microsoft.com/office/officeart/2005/8/layout/default"/>
    <dgm:cxn modelId="{3C2769DE-E8EE-43C3-9C5D-2218A7CD4C23}" srcId="{364466F2-FE1E-473E-8E73-BC70331D740D}" destId="{9EC3152B-BA26-4701-B441-E9F5EC145946}" srcOrd="1" destOrd="0" parTransId="{DC40E72D-5695-4BAD-8A51-6AD4D4CC33C6}" sibTransId="{9D34893A-310F-4F70-8011-F0287605BB64}"/>
    <dgm:cxn modelId="{0BF114DF-1896-4FE5-BEE2-5EAE927BC275}" srcId="{3D80271E-4901-48DB-A1EE-025FC503F2D5}" destId="{90248ECA-58E6-48EA-971D-FBE3E854CBAA}" srcOrd="3" destOrd="0" parTransId="{390D763A-58DE-4020-8C1A-75C0BD010052}" sibTransId="{52BFB472-0052-4EF4-B7C3-2C2AF868128F}"/>
    <dgm:cxn modelId="{6E3D7EDF-30F3-4385-A923-9716E2EC17CF}" type="presOf" srcId="{B12B55CC-3A7E-44CF-A646-AD4EDCC84250}" destId="{BF4A8D1D-1D9C-4EFB-9C5C-B16E0FE5E02C}" srcOrd="0" destOrd="0" presId="urn:microsoft.com/office/officeart/2005/8/layout/default"/>
    <dgm:cxn modelId="{B0EB7EE8-D6C5-4AFF-8F79-9C9475D33755}" srcId="{90248ECA-58E6-48EA-971D-FBE3E854CBAA}" destId="{7789F48F-1877-4062-80C2-330AC154405F}" srcOrd="1" destOrd="0" parTransId="{13F470B0-3DAD-43F3-87F1-DB6D815A19EE}" sibTransId="{16623E81-5266-47BC-844C-2055C603EBD7}"/>
    <dgm:cxn modelId="{02B6B6EB-969E-4009-968C-4C29FEAF886D}" type="presOf" srcId="{C225DD12-267A-43D5-9D0D-437E656BAA4E}" destId="{BF4A8D1D-1D9C-4EFB-9C5C-B16E0FE5E02C}" srcOrd="0" destOrd="1" presId="urn:microsoft.com/office/officeart/2005/8/layout/default"/>
    <dgm:cxn modelId="{43ACF0ED-9FD5-45AD-AF76-546056440A89}" srcId="{3D80271E-4901-48DB-A1EE-025FC503F2D5}" destId="{364466F2-FE1E-473E-8E73-BC70331D740D}" srcOrd="5" destOrd="0" parTransId="{F9452E3A-48A8-4A12-A890-CDE54415956B}" sibTransId="{1CCD8AC0-0DB9-4648-BB33-0D40CB1F466B}"/>
    <dgm:cxn modelId="{59FC1DEE-7DF6-4BAE-A303-EB586891C504}" type="presOf" srcId="{35A73AF2-7A32-41A7-BF67-E44DA93BB510}" destId="{DB1030A2-791C-493E-81F5-79A2DA1A9722}" srcOrd="0" destOrd="2" presId="urn:microsoft.com/office/officeart/2005/8/layout/default"/>
    <dgm:cxn modelId="{071058F1-8CDA-477E-A522-65572A367FD9}" srcId="{948A5B1B-94A0-433B-A425-2835477CAC7E}" destId="{14341FCF-FA63-4BBF-BF91-A1D98617088E}" srcOrd="0" destOrd="0" parTransId="{89CD6D0D-83E3-4907-96C5-A9DD1288AB8B}" sibTransId="{FFFFB9D0-F770-4AC7-8B34-951F54D7190A}"/>
    <dgm:cxn modelId="{7131D0F2-B0E6-425B-80DC-7231052C2FF9}" srcId="{3D80271E-4901-48DB-A1EE-025FC503F2D5}" destId="{B12B55CC-3A7E-44CF-A646-AD4EDCC84250}" srcOrd="1" destOrd="0" parTransId="{18E3BA42-EF78-4BB9-AB35-DE74401D4BF4}" sibTransId="{07D3DFBB-B6DF-46A5-8823-0FB2A2B6CC65}"/>
    <dgm:cxn modelId="{EFB6E9F6-CDF0-4BEA-90AD-191A8935516A}" type="presOf" srcId="{7789F48F-1877-4062-80C2-330AC154405F}" destId="{C5044041-391C-4005-A1B2-4C7C4F16F22A}" srcOrd="0" destOrd="2" presId="urn:microsoft.com/office/officeart/2005/8/layout/default"/>
    <dgm:cxn modelId="{6EF5A1FE-C9CA-47D4-BE3B-840911B0884C}" srcId="{90248ECA-58E6-48EA-971D-FBE3E854CBAA}" destId="{4970F776-6094-4EEE-B5A0-CBDF1E14A391}" srcOrd="0" destOrd="0" parTransId="{9936EDF2-E9CE-4E76-9DE3-709ECA11BA05}" sibTransId="{CFFF0EA2-33B4-4A67-B6BB-3FF401E33FF7}"/>
    <dgm:cxn modelId="{E213EBFE-973C-4B19-9A02-39480EC48A69}" srcId="{96F983B8-F584-4246-9DC9-7198EAE80662}" destId="{0F79CB4C-CE00-477C-A68C-B2A0BDFD82B0}" srcOrd="0" destOrd="0" parTransId="{74095EA7-0D50-4581-A6D7-4FFEE48A53F7}" sibTransId="{26106BC5-028E-43E2-88D5-4761EFDE05B0}"/>
    <dgm:cxn modelId="{2151F5F8-8972-4CD9-985D-DA50CFE56350}" type="presParOf" srcId="{6AF8606F-7EA4-46F9-A59B-141DD67BA7BE}" destId="{DB1030A2-791C-493E-81F5-79A2DA1A9722}" srcOrd="0" destOrd="0" presId="urn:microsoft.com/office/officeart/2005/8/layout/default"/>
    <dgm:cxn modelId="{F02DDF88-B41D-4069-8388-F00525F1495A}" type="presParOf" srcId="{6AF8606F-7EA4-46F9-A59B-141DD67BA7BE}" destId="{41F76314-25F9-4F83-813C-AB2B2B77EA4C}" srcOrd="1" destOrd="0" presId="urn:microsoft.com/office/officeart/2005/8/layout/default"/>
    <dgm:cxn modelId="{E84CE19A-CA43-4407-986E-B372E567A3B5}" type="presParOf" srcId="{6AF8606F-7EA4-46F9-A59B-141DD67BA7BE}" destId="{BF4A8D1D-1D9C-4EFB-9C5C-B16E0FE5E02C}" srcOrd="2" destOrd="0" presId="urn:microsoft.com/office/officeart/2005/8/layout/default"/>
    <dgm:cxn modelId="{C737088B-7329-47FC-92EE-48BE42F5AB2F}" type="presParOf" srcId="{6AF8606F-7EA4-46F9-A59B-141DD67BA7BE}" destId="{6FE1A12E-722A-44A9-BA6B-6B648EC892B7}" srcOrd="3" destOrd="0" presId="urn:microsoft.com/office/officeart/2005/8/layout/default"/>
    <dgm:cxn modelId="{5FE6DDDA-F407-4E30-AB12-C68EE7C88078}" type="presParOf" srcId="{6AF8606F-7EA4-46F9-A59B-141DD67BA7BE}" destId="{90397A45-F130-4C00-8B57-2F9DB5D1C5B9}" srcOrd="4" destOrd="0" presId="urn:microsoft.com/office/officeart/2005/8/layout/default"/>
    <dgm:cxn modelId="{46759A1A-BC6F-4580-A6EA-61383D46B25A}" type="presParOf" srcId="{6AF8606F-7EA4-46F9-A59B-141DD67BA7BE}" destId="{A5BC6BF7-A654-4CD2-B510-CE771DC95574}" srcOrd="5" destOrd="0" presId="urn:microsoft.com/office/officeart/2005/8/layout/default"/>
    <dgm:cxn modelId="{A6F24EBE-0158-4025-8428-54CCE66D182D}" type="presParOf" srcId="{6AF8606F-7EA4-46F9-A59B-141DD67BA7BE}" destId="{C5044041-391C-4005-A1B2-4C7C4F16F22A}" srcOrd="6" destOrd="0" presId="urn:microsoft.com/office/officeart/2005/8/layout/default"/>
    <dgm:cxn modelId="{04880291-5C59-4CDE-B982-5072C89B1E09}" type="presParOf" srcId="{6AF8606F-7EA4-46F9-A59B-141DD67BA7BE}" destId="{320ABFCE-48C7-4C1C-A35F-4843BD65921F}" srcOrd="7" destOrd="0" presId="urn:microsoft.com/office/officeart/2005/8/layout/default"/>
    <dgm:cxn modelId="{9C90863B-38DB-4A79-BCCC-66F4CCC6B633}" type="presParOf" srcId="{6AF8606F-7EA4-46F9-A59B-141DD67BA7BE}" destId="{777CD24F-E4BE-4AAF-9E4B-FEA9800D9C42}" srcOrd="8" destOrd="0" presId="urn:microsoft.com/office/officeart/2005/8/layout/default"/>
    <dgm:cxn modelId="{2B5E3074-1199-4804-BBB8-80FC514BF779}" type="presParOf" srcId="{6AF8606F-7EA4-46F9-A59B-141DD67BA7BE}" destId="{958AF7F4-AA40-4933-9503-ABEC154C1C5D}" srcOrd="9" destOrd="0" presId="urn:microsoft.com/office/officeart/2005/8/layout/default"/>
    <dgm:cxn modelId="{561D4557-6331-4F07-AAEC-4DFCDC52F6D8}" type="presParOf" srcId="{6AF8606F-7EA4-46F9-A59B-141DD67BA7BE}" destId="{CE179CAA-AE5B-442F-A2C5-36D965A7D81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 b="1">
              <a:solidFill>
                <a:schemeClr val="tx1"/>
              </a:solidFill>
            </a:rPr>
            <a:t>Visual Inspection of Components </a:t>
          </a:r>
          <a:endParaRPr lang="en-US" dirty="0">
            <a:solidFill>
              <a:schemeClr val="tx1"/>
            </a:solidFill>
          </a:endParaRP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8DAE56-3BA7-41DD-B473-A78EF7936B93}">
      <dgm:prSet/>
      <dgm:spPr/>
      <dgm:t>
        <a:bodyPr/>
        <a:lstStyle/>
        <a:p>
          <a:pPr algn="ctr"/>
          <a:r>
            <a:rPr lang="en-TT"/>
            <a:t>Is cavitation present?</a:t>
          </a:r>
          <a:endParaRPr lang="en-TT" dirty="0"/>
        </a:p>
      </dgm:t>
    </dgm:pt>
    <dgm:pt modelId="{0ECF470E-07FD-4413-9238-A87913CE2004}" type="parTrans" cxnId="{A14DED2D-5EE4-4C2C-91E5-B6A85AABDC11}">
      <dgm:prSet/>
      <dgm:spPr/>
      <dgm:t>
        <a:bodyPr/>
        <a:lstStyle/>
        <a:p>
          <a:endParaRPr lang="en-US"/>
        </a:p>
      </dgm:t>
    </dgm:pt>
    <dgm:pt modelId="{16481623-F28E-4EE5-8C78-30B7316BCC21}" type="sibTrans" cxnId="{A14DED2D-5EE4-4C2C-91E5-B6A85AABDC11}">
      <dgm:prSet/>
      <dgm:spPr/>
      <dgm:t>
        <a:bodyPr/>
        <a:lstStyle/>
        <a:p>
          <a:endParaRPr lang="en-US"/>
        </a:p>
      </dgm:t>
    </dgm:pt>
    <dgm:pt modelId="{7A82BFE3-C74A-42A5-B8E0-33F143DD6F2A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 b="1">
              <a:solidFill>
                <a:schemeClr val="tx1"/>
              </a:solidFill>
            </a:rPr>
            <a:t>FTIR &amp; QSA</a:t>
          </a:r>
          <a:endParaRPr lang="en-TT" b="1" dirty="0">
            <a:solidFill>
              <a:schemeClr val="tx1"/>
            </a:solidFill>
          </a:endParaRPr>
        </a:p>
      </dgm:t>
    </dgm:pt>
    <dgm:pt modelId="{15F1C1F1-4A15-44B2-9893-68EEBDD05321}" type="parTrans" cxnId="{82ABC91F-DA5A-4F38-A508-E566FE5058F6}">
      <dgm:prSet/>
      <dgm:spPr/>
      <dgm:t>
        <a:bodyPr/>
        <a:lstStyle/>
        <a:p>
          <a:endParaRPr lang="en-US"/>
        </a:p>
      </dgm:t>
    </dgm:pt>
    <dgm:pt modelId="{EF37D688-3B4A-4C97-80F8-CDBE05037C34}" type="sibTrans" cxnId="{82ABC91F-DA5A-4F38-A508-E566FE5058F6}">
      <dgm:prSet/>
      <dgm:spPr/>
      <dgm:t>
        <a:bodyPr/>
        <a:lstStyle/>
        <a:p>
          <a:endParaRPr lang="en-US"/>
        </a:p>
      </dgm:t>
    </dgm:pt>
    <dgm:pt modelId="{8281A1B8-69DA-4603-8DDA-04DD7518ED3F}">
      <dgm:prSet/>
      <dgm:spPr/>
      <dgm:t>
        <a:bodyPr/>
        <a:lstStyle/>
        <a:p>
          <a:pPr algn="ctr"/>
          <a:r>
            <a:rPr lang="en-TT"/>
            <a:t>Presence of these by-products:</a:t>
          </a:r>
          <a:endParaRPr lang="en-TT" dirty="0"/>
        </a:p>
      </dgm:t>
    </dgm:pt>
    <dgm:pt modelId="{6241BA4A-F2DE-47FA-95D1-B62C507C34FF}" type="parTrans" cxnId="{E592E899-9E25-4B3A-8291-E85C7CE9326E}">
      <dgm:prSet/>
      <dgm:spPr/>
      <dgm:t>
        <a:bodyPr/>
        <a:lstStyle/>
        <a:p>
          <a:endParaRPr lang="en-US"/>
        </a:p>
      </dgm:t>
    </dgm:pt>
    <dgm:pt modelId="{0EB35D0D-0317-474F-BA0B-C0B5B70D0D70}" type="sibTrans" cxnId="{E592E899-9E25-4B3A-8291-E85C7CE9326E}">
      <dgm:prSet/>
      <dgm:spPr/>
      <dgm:t>
        <a:bodyPr/>
        <a:lstStyle/>
        <a:p>
          <a:endParaRPr lang="en-US"/>
        </a:p>
      </dgm:t>
    </dgm:pt>
    <dgm:pt modelId="{A78DC800-2081-476F-9B4F-A8679A55C3C9}">
      <dgm:prSet/>
      <dgm:spPr/>
      <dgm:t>
        <a:bodyPr/>
        <a:lstStyle/>
        <a:p>
          <a:pPr algn="ctr"/>
          <a:r>
            <a:rPr lang="en-TT"/>
            <a:t>Soot, Tars, Sludge (High Implosion)</a:t>
          </a:r>
          <a:endParaRPr lang="en-TT" dirty="0"/>
        </a:p>
      </dgm:t>
    </dgm:pt>
    <dgm:pt modelId="{4936B4A4-9C88-49E5-94B6-F3FD6EB594D0}" type="parTrans" cxnId="{BF799573-88D3-46C5-987E-A11E2C9D7A7E}">
      <dgm:prSet/>
      <dgm:spPr/>
      <dgm:t>
        <a:bodyPr/>
        <a:lstStyle/>
        <a:p>
          <a:endParaRPr lang="en-US"/>
        </a:p>
      </dgm:t>
    </dgm:pt>
    <dgm:pt modelId="{29197FD6-9D8A-4E1A-893A-83525E7F82AB}" type="sibTrans" cxnId="{BF799573-88D3-46C5-987E-A11E2C9D7A7E}">
      <dgm:prSet/>
      <dgm:spPr/>
      <dgm:t>
        <a:bodyPr/>
        <a:lstStyle/>
        <a:p>
          <a:endParaRPr lang="en-US"/>
        </a:p>
      </dgm:t>
    </dgm:pt>
    <dgm:pt modelId="{D1BAB278-0220-4A29-A073-B0D47559775F}">
      <dgm:prSet/>
      <dgm:spPr/>
      <dgm:t>
        <a:bodyPr/>
        <a:lstStyle/>
        <a:p>
          <a:pPr algn="ctr"/>
          <a:r>
            <a:rPr lang="en-TT"/>
            <a:t>Carbon Insolubles such as Coke, Tars or Resins (Low Implosion) </a:t>
          </a:r>
          <a:endParaRPr lang="en-TT" dirty="0"/>
        </a:p>
      </dgm:t>
    </dgm:pt>
    <dgm:pt modelId="{D6AD1EB4-2986-498F-B41F-A001558EA02F}" type="parTrans" cxnId="{E4127DFD-9BA0-46D5-A8C0-E7A7DBD7D637}">
      <dgm:prSet/>
      <dgm:spPr/>
      <dgm:t>
        <a:bodyPr/>
        <a:lstStyle/>
        <a:p>
          <a:endParaRPr lang="en-US"/>
        </a:p>
      </dgm:t>
    </dgm:pt>
    <dgm:pt modelId="{7FDC832D-4E35-4734-9CAF-0CF2F321E029}" type="sibTrans" cxnId="{E4127DFD-9BA0-46D5-A8C0-E7A7DBD7D637}">
      <dgm:prSet/>
      <dgm:spPr/>
      <dgm:t>
        <a:bodyPr/>
        <a:lstStyle/>
        <a:p>
          <a:endParaRPr lang="en-US"/>
        </a:p>
      </dgm:t>
    </dgm:pt>
    <dgm:pt modelId="{45FEE656-9B60-47A5-A8C1-E9375A764133}" type="pres">
      <dgm:prSet presAssocID="{3D80271E-4901-48DB-A1EE-025FC503F2D5}" presName="linear" presStyleCnt="0">
        <dgm:presLayoutVars>
          <dgm:animLvl val="lvl"/>
          <dgm:resizeHandles val="exact"/>
        </dgm:presLayoutVars>
      </dgm:prSet>
      <dgm:spPr/>
    </dgm:pt>
    <dgm:pt modelId="{EC6C2167-9A4E-42F6-B4F9-0967AD8D9630}" type="pres">
      <dgm:prSet presAssocID="{948A5B1B-94A0-433B-A425-2835477CAC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F94421-9D98-4CFD-9A60-89E218EB8DCA}" type="pres">
      <dgm:prSet presAssocID="{948A5B1B-94A0-433B-A425-2835477CAC7E}" presName="childText" presStyleLbl="revTx" presStyleIdx="0" presStyleCnt="2">
        <dgm:presLayoutVars>
          <dgm:bulletEnabled val="1"/>
        </dgm:presLayoutVars>
      </dgm:prSet>
      <dgm:spPr/>
    </dgm:pt>
    <dgm:pt modelId="{D13DAF17-F124-4E0B-AC91-BBC27C1FAE4F}" type="pres">
      <dgm:prSet presAssocID="{7A82BFE3-C74A-42A5-B8E0-33F143DD6F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3F59E4-4F59-4CBE-B51E-E994C6CDFC7B}" type="pres">
      <dgm:prSet presAssocID="{7A82BFE3-C74A-42A5-B8E0-33F143DD6F2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28690B-860F-4615-A528-ABC12AF4F2C1}" type="presOf" srcId="{7A82BFE3-C74A-42A5-B8E0-33F143DD6F2A}" destId="{D13DAF17-F124-4E0B-AC91-BBC27C1FAE4F}" srcOrd="0" destOrd="0" presId="urn:microsoft.com/office/officeart/2005/8/layout/vList2"/>
    <dgm:cxn modelId="{A58AE419-C994-4F33-B5E2-D5E4F125A675}" type="presOf" srcId="{8281A1B8-69DA-4603-8DDA-04DD7518ED3F}" destId="{A93F59E4-4F59-4CBE-B51E-E994C6CDFC7B}" srcOrd="0" destOrd="0" presId="urn:microsoft.com/office/officeart/2005/8/layout/vList2"/>
    <dgm:cxn modelId="{82ABC91F-DA5A-4F38-A508-E566FE5058F6}" srcId="{3D80271E-4901-48DB-A1EE-025FC503F2D5}" destId="{7A82BFE3-C74A-42A5-B8E0-33F143DD6F2A}" srcOrd="1" destOrd="0" parTransId="{15F1C1F1-4A15-44B2-9893-68EEBDD05321}" sibTransId="{EF37D688-3B4A-4C97-80F8-CDBE05037C34}"/>
    <dgm:cxn modelId="{A14DED2D-5EE4-4C2C-91E5-B6A85AABDC11}" srcId="{948A5B1B-94A0-433B-A425-2835477CAC7E}" destId="{238DAE56-3BA7-41DD-B473-A78EF7936B93}" srcOrd="0" destOrd="0" parTransId="{0ECF470E-07FD-4413-9238-A87913CE2004}" sibTransId="{16481623-F28E-4EE5-8C78-30B7316BCC21}"/>
    <dgm:cxn modelId="{567DC96B-EF4C-4197-A353-78A4E4BFCA05}" type="presOf" srcId="{A78DC800-2081-476F-9B4F-A8679A55C3C9}" destId="{A93F59E4-4F59-4CBE-B51E-E994C6CDFC7B}" srcOrd="0" destOrd="1" presId="urn:microsoft.com/office/officeart/2005/8/layout/vList2"/>
    <dgm:cxn modelId="{BF799573-88D3-46C5-987E-A11E2C9D7A7E}" srcId="{7A82BFE3-C74A-42A5-B8E0-33F143DD6F2A}" destId="{A78DC800-2081-476F-9B4F-A8679A55C3C9}" srcOrd="1" destOrd="0" parTransId="{4936B4A4-9C88-49E5-94B6-F3FD6EB594D0}" sibTransId="{29197FD6-9D8A-4E1A-893A-83525E7F82AB}"/>
    <dgm:cxn modelId="{B700CF82-4019-469F-8A01-2E95E1D492B3}" type="presOf" srcId="{948A5B1B-94A0-433B-A425-2835477CAC7E}" destId="{EC6C2167-9A4E-42F6-B4F9-0967AD8D9630}" srcOrd="0" destOrd="0" presId="urn:microsoft.com/office/officeart/2005/8/layout/vList2"/>
    <dgm:cxn modelId="{ABDD798E-F87F-43B2-8A78-AF3A186B40C4}" type="presOf" srcId="{3D80271E-4901-48DB-A1EE-025FC503F2D5}" destId="{45FEE656-9B60-47A5-A8C1-E9375A764133}" srcOrd="0" destOrd="0" presId="urn:microsoft.com/office/officeart/2005/8/layout/vList2"/>
    <dgm:cxn modelId="{E592E899-9E25-4B3A-8291-E85C7CE9326E}" srcId="{7A82BFE3-C74A-42A5-B8E0-33F143DD6F2A}" destId="{8281A1B8-69DA-4603-8DDA-04DD7518ED3F}" srcOrd="0" destOrd="0" parTransId="{6241BA4A-F2DE-47FA-95D1-B62C507C34FF}" sibTransId="{0EB35D0D-0317-474F-BA0B-C0B5B70D0D70}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60D4B9B8-0134-477B-B331-78420A27362F}" type="presOf" srcId="{D1BAB278-0220-4A29-A073-B0D47559775F}" destId="{A93F59E4-4F59-4CBE-B51E-E994C6CDFC7B}" srcOrd="0" destOrd="2" presId="urn:microsoft.com/office/officeart/2005/8/layout/vList2"/>
    <dgm:cxn modelId="{4FAD0AEF-9DC1-44E4-B28D-D6B9B856B9C8}" type="presOf" srcId="{238DAE56-3BA7-41DD-B473-A78EF7936B93}" destId="{9FF94421-9D98-4CFD-9A60-89E218EB8DCA}" srcOrd="0" destOrd="0" presId="urn:microsoft.com/office/officeart/2005/8/layout/vList2"/>
    <dgm:cxn modelId="{E4127DFD-9BA0-46D5-A8C0-E7A7DBD7D637}" srcId="{7A82BFE3-C74A-42A5-B8E0-33F143DD6F2A}" destId="{D1BAB278-0220-4A29-A073-B0D47559775F}" srcOrd="2" destOrd="0" parTransId="{D6AD1EB4-2986-498F-B41F-A001558EA02F}" sibTransId="{7FDC832D-4E35-4734-9CAF-0CF2F321E029}"/>
    <dgm:cxn modelId="{F4268364-47B6-44D0-840D-68A4E1F3E026}" type="presParOf" srcId="{45FEE656-9B60-47A5-A8C1-E9375A764133}" destId="{EC6C2167-9A4E-42F6-B4F9-0967AD8D9630}" srcOrd="0" destOrd="0" presId="urn:microsoft.com/office/officeart/2005/8/layout/vList2"/>
    <dgm:cxn modelId="{108B1D3C-EEA7-4589-AD8A-1B0298590E9B}" type="presParOf" srcId="{45FEE656-9B60-47A5-A8C1-E9375A764133}" destId="{9FF94421-9D98-4CFD-9A60-89E218EB8DCA}" srcOrd="1" destOrd="0" presId="urn:microsoft.com/office/officeart/2005/8/layout/vList2"/>
    <dgm:cxn modelId="{C32210F9-2640-4096-A2B7-48314008A077}" type="presParOf" srcId="{45FEE656-9B60-47A5-A8C1-E9375A764133}" destId="{D13DAF17-F124-4E0B-AC91-BBC27C1FAE4F}" srcOrd="2" destOrd="0" presId="urn:microsoft.com/office/officeart/2005/8/layout/vList2"/>
    <dgm:cxn modelId="{9EE74051-77FB-440A-921C-5EA9D0203609}" type="presParOf" srcId="{45FEE656-9B60-47A5-A8C1-E9375A764133}" destId="{A93F59E4-4F59-4CBE-B51E-E994C6CDFC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 b="1" dirty="0">
              <a:solidFill>
                <a:schemeClr val="tx1"/>
              </a:solidFill>
            </a:rPr>
            <a:t>Colour</a:t>
          </a:r>
          <a:endParaRPr lang="en-US" u="none" dirty="0">
            <a:solidFill>
              <a:schemeClr val="tx1"/>
            </a:solidFill>
          </a:endParaRP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29C0E3-0A28-4940-8A8C-B09CCBA5F5F8}">
      <dgm:prSet/>
      <dgm:spPr/>
      <dgm:t>
        <a:bodyPr/>
        <a:lstStyle/>
        <a:p>
          <a:pPr algn="ctr"/>
          <a:r>
            <a:rPr lang="en-TT"/>
            <a:t>Use lab guidelines</a:t>
          </a:r>
          <a:endParaRPr lang="en-TT" dirty="0"/>
        </a:p>
      </dgm:t>
    </dgm:pt>
    <dgm:pt modelId="{8DB0CD8B-2F84-4B78-984A-6D1EB2FE3CAC}" type="parTrans" cxnId="{E802FF60-7F0D-4A07-9464-48E6CDBBC847}">
      <dgm:prSet/>
      <dgm:spPr/>
      <dgm:t>
        <a:bodyPr/>
        <a:lstStyle/>
        <a:p>
          <a:endParaRPr lang="en-US"/>
        </a:p>
      </dgm:t>
    </dgm:pt>
    <dgm:pt modelId="{F111F400-BB34-4F9C-9644-905D846FD1A1}" type="sibTrans" cxnId="{E802FF60-7F0D-4A07-9464-48E6CDBBC847}">
      <dgm:prSet/>
      <dgm:spPr/>
      <dgm:t>
        <a:bodyPr/>
        <a:lstStyle/>
        <a:p>
          <a:endParaRPr lang="en-US"/>
        </a:p>
      </dgm:t>
    </dgm:pt>
    <dgm:pt modelId="{B0F65B2F-0AC6-429E-8976-189A31B19DB1}">
      <dgm:prSet/>
      <dgm:spPr>
        <a:solidFill>
          <a:srgbClr val="00ABC0"/>
        </a:solidFill>
      </dgm:spPr>
      <dgm:t>
        <a:bodyPr/>
        <a:lstStyle/>
        <a:p>
          <a:pPr algn="ctr"/>
          <a:r>
            <a:rPr lang="en-TT" b="1">
              <a:solidFill>
                <a:schemeClr val="tx1"/>
              </a:solidFill>
            </a:rPr>
            <a:t>Presence of Water / Fuel / Coolant</a:t>
          </a:r>
          <a:endParaRPr lang="en-TT" b="1" dirty="0">
            <a:solidFill>
              <a:schemeClr val="tx1"/>
            </a:solidFill>
          </a:endParaRPr>
        </a:p>
      </dgm:t>
    </dgm:pt>
    <dgm:pt modelId="{298C277D-2D14-440E-B6E2-7C5F4B17EC11}" type="parTrans" cxnId="{93701444-DCAF-4858-9F3A-DAE400A1E9AB}">
      <dgm:prSet/>
      <dgm:spPr/>
      <dgm:t>
        <a:bodyPr/>
        <a:lstStyle/>
        <a:p>
          <a:endParaRPr lang="en-US"/>
        </a:p>
      </dgm:t>
    </dgm:pt>
    <dgm:pt modelId="{DC36D6AB-A546-4FBD-BF77-B72CAB4998FE}" type="sibTrans" cxnId="{93701444-DCAF-4858-9F3A-DAE400A1E9AB}">
      <dgm:prSet/>
      <dgm:spPr/>
      <dgm:t>
        <a:bodyPr/>
        <a:lstStyle/>
        <a:p>
          <a:endParaRPr lang="en-US"/>
        </a:p>
      </dgm:t>
    </dgm:pt>
    <dgm:pt modelId="{157B5791-C884-4DEB-BC36-8F0677D05B05}">
      <dgm:prSet/>
      <dgm:spPr/>
      <dgm:t>
        <a:bodyPr/>
        <a:lstStyle/>
        <a:p>
          <a:pPr algn="ctr"/>
          <a:r>
            <a:rPr lang="en-TT"/>
            <a:t>Presence of any foreign material</a:t>
          </a:r>
          <a:endParaRPr lang="en-TT" dirty="0"/>
        </a:p>
      </dgm:t>
    </dgm:pt>
    <dgm:pt modelId="{8D4753B7-DEE6-4A49-AB7B-17706ACC5E7E}" type="parTrans" cxnId="{A34D8755-D606-4809-9496-838C9338CD3F}">
      <dgm:prSet/>
      <dgm:spPr/>
      <dgm:t>
        <a:bodyPr/>
        <a:lstStyle/>
        <a:p>
          <a:endParaRPr lang="en-US"/>
        </a:p>
      </dgm:t>
    </dgm:pt>
    <dgm:pt modelId="{A043D482-5A19-4494-97C9-794159D920F3}" type="sibTrans" cxnId="{A34D8755-D606-4809-9496-838C9338CD3F}">
      <dgm:prSet/>
      <dgm:spPr/>
      <dgm:t>
        <a:bodyPr/>
        <a:lstStyle/>
        <a:p>
          <a:endParaRPr lang="en-US"/>
        </a:p>
      </dgm:t>
    </dgm:pt>
    <dgm:pt modelId="{45FEE656-9B60-47A5-A8C1-E9375A764133}" type="pres">
      <dgm:prSet presAssocID="{3D80271E-4901-48DB-A1EE-025FC503F2D5}" presName="linear" presStyleCnt="0">
        <dgm:presLayoutVars>
          <dgm:animLvl val="lvl"/>
          <dgm:resizeHandles val="exact"/>
        </dgm:presLayoutVars>
      </dgm:prSet>
      <dgm:spPr/>
    </dgm:pt>
    <dgm:pt modelId="{EC6C2167-9A4E-42F6-B4F9-0967AD8D9630}" type="pres">
      <dgm:prSet presAssocID="{948A5B1B-94A0-433B-A425-2835477CAC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F94421-9D98-4CFD-9A60-89E218EB8DCA}" type="pres">
      <dgm:prSet presAssocID="{948A5B1B-94A0-433B-A425-2835477CAC7E}" presName="childText" presStyleLbl="revTx" presStyleIdx="0" presStyleCnt="2">
        <dgm:presLayoutVars>
          <dgm:bulletEnabled val="1"/>
        </dgm:presLayoutVars>
      </dgm:prSet>
      <dgm:spPr/>
    </dgm:pt>
    <dgm:pt modelId="{838CD440-23F4-4B4C-9160-519C45A9692B}" type="pres">
      <dgm:prSet presAssocID="{B0F65B2F-0AC6-429E-8976-189A31B19D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2351189-E9AA-452F-BF7D-D981DD9BCE19}" type="pres">
      <dgm:prSet presAssocID="{B0F65B2F-0AC6-429E-8976-189A31B19D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A2D939-0451-4E3D-89B6-DD6E074041B4}" type="presOf" srcId="{157B5791-C884-4DEB-BC36-8F0677D05B05}" destId="{02351189-E9AA-452F-BF7D-D981DD9BCE19}" srcOrd="0" destOrd="0" presId="urn:microsoft.com/office/officeart/2005/8/layout/vList2"/>
    <dgm:cxn modelId="{E802FF60-7F0D-4A07-9464-48E6CDBBC847}" srcId="{948A5B1B-94A0-433B-A425-2835477CAC7E}" destId="{4429C0E3-0A28-4940-8A8C-B09CCBA5F5F8}" srcOrd="0" destOrd="0" parTransId="{8DB0CD8B-2F84-4B78-984A-6D1EB2FE3CAC}" sibTransId="{F111F400-BB34-4F9C-9644-905D846FD1A1}"/>
    <dgm:cxn modelId="{93701444-DCAF-4858-9F3A-DAE400A1E9AB}" srcId="{3D80271E-4901-48DB-A1EE-025FC503F2D5}" destId="{B0F65B2F-0AC6-429E-8976-189A31B19DB1}" srcOrd="1" destOrd="0" parTransId="{298C277D-2D14-440E-B6E2-7C5F4B17EC11}" sibTransId="{DC36D6AB-A546-4FBD-BF77-B72CAB4998FE}"/>
    <dgm:cxn modelId="{EF923E49-ECE3-4C94-95C4-7BC534995944}" type="presOf" srcId="{B0F65B2F-0AC6-429E-8976-189A31B19DB1}" destId="{838CD440-23F4-4B4C-9160-519C45A9692B}" srcOrd="0" destOrd="0" presId="urn:microsoft.com/office/officeart/2005/8/layout/vList2"/>
    <dgm:cxn modelId="{796ACD72-2EBD-40A4-AF4B-F5E6897E50C0}" type="presOf" srcId="{4429C0E3-0A28-4940-8A8C-B09CCBA5F5F8}" destId="{9FF94421-9D98-4CFD-9A60-89E218EB8DCA}" srcOrd="0" destOrd="0" presId="urn:microsoft.com/office/officeart/2005/8/layout/vList2"/>
    <dgm:cxn modelId="{A34D8755-D606-4809-9496-838C9338CD3F}" srcId="{B0F65B2F-0AC6-429E-8976-189A31B19DB1}" destId="{157B5791-C884-4DEB-BC36-8F0677D05B05}" srcOrd="0" destOrd="0" parTransId="{8D4753B7-DEE6-4A49-AB7B-17706ACC5E7E}" sibTransId="{A043D482-5A19-4494-97C9-794159D920F3}"/>
    <dgm:cxn modelId="{B700CF82-4019-469F-8A01-2E95E1D492B3}" type="presOf" srcId="{948A5B1B-94A0-433B-A425-2835477CAC7E}" destId="{EC6C2167-9A4E-42F6-B4F9-0967AD8D9630}" srcOrd="0" destOrd="0" presId="urn:microsoft.com/office/officeart/2005/8/layout/vList2"/>
    <dgm:cxn modelId="{ABDD798E-F87F-43B2-8A78-AF3A186B40C4}" type="presOf" srcId="{3D80271E-4901-48DB-A1EE-025FC503F2D5}" destId="{45FEE656-9B60-47A5-A8C1-E9375A764133}" srcOrd="0" destOrd="0" presId="urn:microsoft.com/office/officeart/2005/8/layout/vList2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F4268364-47B6-44D0-840D-68A4E1F3E026}" type="presParOf" srcId="{45FEE656-9B60-47A5-A8C1-E9375A764133}" destId="{EC6C2167-9A4E-42F6-B4F9-0967AD8D9630}" srcOrd="0" destOrd="0" presId="urn:microsoft.com/office/officeart/2005/8/layout/vList2"/>
    <dgm:cxn modelId="{108B1D3C-EEA7-4589-AD8A-1B0298590E9B}" type="presParOf" srcId="{45FEE656-9B60-47A5-A8C1-E9375A764133}" destId="{9FF94421-9D98-4CFD-9A60-89E218EB8DCA}" srcOrd="1" destOrd="0" presId="urn:microsoft.com/office/officeart/2005/8/layout/vList2"/>
    <dgm:cxn modelId="{8823CD4A-29AB-41F3-9910-C30BE9447FF0}" type="presParOf" srcId="{45FEE656-9B60-47A5-A8C1-E9375A764133}" destId="{838CD440-23F4-4B4C-9160-519C45A9692B}" srcOrd="2" destOrd="0" presId="urn:microsoft.com/office/officeart/2005/8/layout/vList2"/>
    <dgm:cxn modelId="{D8B80C5C-7415-4159-A7E4-3499B7AAB8EE}" type="presParOf" srcId="{45FEE656-9B60-47A5-A8C1-E9375A764133}" destId="{02351189-E9AA-452F-BF7D-D981DD9BCE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BE49AE-70D0-44C1-BFEB-6601078E49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TT"/>
        </a:p>
      </dgm:t>
    </dgm:pt>
    <dgm:pt modelId="{26F1DB0B-83B7-4376-BF4A-719F2CBAC93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TT" sz="3200" b="0"/>
            <a:t>1. Understand Equipment</a:t>
          </a:r>
          <a:endParaRPr lang="en-TT" sz="3200"/>
        </a:p>
      </dgm:t>
    </dgm:pt>
    <dgm:pt modelId="{9CF35157-1AA4-4069-B2A5-5761FC9FB0D5}" type="parTrans" cxnId="{9F5012DB-B240-4D48-AD78-52C407EACBAE}">
      <dgm:prSet/>
      <dgm:spPr/>
      <dgm:t>
        <a:bodyPr/>
        <a:lstStyle/>
        <a:p>
          <a:pPr algn="l"/>
          <a:endParaRPr lang="en-TT" sz="2800"/>
        </a:p>
      </dgm:t>
    </dgm:pt>
    <dgm:pt modelId="{DF94F22B-B490-44F4-917E-7CF65B9037B7}" type="sibTrans" cxnId="{9F5012DB-B240-4D48-AD78-52C407EACBAE}">
      <dgm:prSet/>
      <dgm:spPr/>
      <dgm:t>
        <a:bodyPr/>
        <a:lstStyle/>
        <a:p>
          <a:pPr algn="l"/>
          <a:endParaRPr lang="en-TT" sz="2800"/>
        </a:p>
      </dgm:t>
    </dgm:pt>
    <dgm:pt modelId="{4B788456-2DF5-4F9D-8121-B72D889B70A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TT" sz="3200" b="0"/>
            <a:t>2. Determine Applicable tests</a:t>
          </a:r>
        </a:p>
      </dgm:t>
    </dgm:pt>
    <dgm:pt modelId="{67A02DD3-1F2F-4927-96E2-B317BB6367C5}" type="parTrans" cxnId="{788B8AB5-50A6-4030-9DE8-762F9707F60A}">
      <dgm:prSet/>
      <dgm:spPr/>
      <dgm:t>
        <a:bodyPr/>
        <a:lstStyle/>
        <a:p>
          <a:pPr algn="l"/>
          <a:endParaRPr lang="en-TT" sz="2800"/>
        </a:p>
      </dgm:t>
    </dgm:pt>
    <dgm:pt modelId="{B6273285-BAAE-4ABA-BEF8-CED1B9918C99}" type="sibTrans" cxnId="{788B8AB5-50A6-4030-9DE8-762F9707F60A}">
      <dgm:prSet/>
      <dgm:spPr/>
      <dgm:t>
        <a:bodyPr/>
        <a:lstStyle/>
        <a:p>
          <a:pPr algn="l"/>
          <a:endParaRPr lang="en-TT" sz="2800"/>
        </a:p>
      </dgm:t>
    </dgm:pt>
    <dgm:pt modelId="{73A08FCC-F1FB-48D9-9773-9DA257035B4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TT" sz="3200" b="0"/>
            <a:t>3.   Interpret the Results</a:t>
          </a:r>
        </a:p>
      </dgm:t>
    </dgm:pt>
    <dgm:pt modelId="{8CFC88BA-A192-42A5-9B22-98B00DFD9C01}" type="parTrans" cxnId="{C6EEB261-F388-48F1-9C5F-BA8F9193C31C}">
      <dgm:prSet/>
      <dgm:spPr/>
      <dgm:t>
        <a:bodyPr/>
        <a:lstStyle/>
        <a:p>
          <a:pPr algn="l"/>
          <a:endParaRPr lang="en-TT" sz="2800"/>
        </a:p>
      </dgm:t>
    </dgm:pt>
    <dgm:pt modelId="{E1E5E6D5-85B1-4CDC-9049-C82E8E48E045}" type="sibTrans" cxnId="{C6EEB261-F388-48F1-9C5F-BA8F9193C31C}">
      <dgm:prSet/>
      <dgm:spPr/>
      <dgm:t>
        <a:bodyPr/>
        <a:lstStyle/>
        <a:p>
          <a:pPr algn="l"/>
          <a:endParaRPr lang="en-TT" sz="2800"/>
        </a:p>
      </dgm:t>
    </dgm:pt>
    <dgm:pt modelId="{DBC5284F-94C1-4DF3-A60E-ED3175F0EA7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TT" sz="3200" b="0" dirty="0"/>
            <a:t>4. Implement Measures</a:t>
          </a:r>
        </a:p>
      </dgm:t>
    </dgm:pt>
    <dgm:pt modelId="{3D8B1E23-2B1A-467C-A75E-CA755CA3C13E}" type="parTrans" cxnId="{7188D554-EFB5-45F6-AC5A-903E30237175}">
      <dgm:prSet/>
      <dgm:spPr/>
      <dgm:t>
        <a:bodyPr/>
        <a:lstStyle/>
        <a:p>
          <a:pPr algn="l"/>
          <a:endParaRPr lang="en-TT" sz="2800"/>
        </a:p>
      </dgm:t>
    </dgm:pt>
    <dgm:pt modelId="{EBD15E5E-F458-407F-9ADD-4465301EA233}" type="sibTrans" cxnId="{7188D554-EFB5-45F6-AC5A-903E30237175}">
      <dgm:prSet/>
      <dgm:spPr/>
      <dgm:t>
        <a:bodyPr/>
        <a:lstStyle/>
        <a:p>
          <a:pPr algn="l"/>
          <a:endParaRPr lang="en-TT" sz="2800"/>
        </a:p>
      </dgm:t>
    </dgm:pt>
    <dgm:pt modelId="{A5B2B2B9-C8C2-4CE5-AD6D-9437E18EA83B}" type="pres">
      <dgm:prSet presAssocID="{9ABE49AE-70D0-44C1-BFEB-6601078E4920}" presName="root" presStyleCnt="0">
        <dgm:presLayoutVars>
          <dgm:dir/>
          <dgm:resizeHandles val="exact"/>
        </dgm:presLayoutVars>
      </dgm:prSet>
      <dgm:spPr/>
    </dgm:pt>
    <dgm:pt modelId="{00115138-8C5F-4AE5-862A-45439FE2E369}" type="pres">
      <dgm:prSet presAssocID="{26F1DB0B-83B7-4376-BF4A-719F2CBAC938}" presName="compNode" presStyleCnt="0"/>
      <dgm:spPr/>
    </dgm:pt>
    <dgm:pt modelId="{A3FD8A57-FD9A-416B-9434-57662814B9C6}" type="pres">
      <dgm:prSet presAssocID="{26F1DB0B-83B7-4376-BF4A-719F2CBAC938}" presName="bgRect" presStyleLbl="bgShp" presStyleIdx="0" presStyleCnt="4" custLinFactNeighborX="-926" custLinFactNeighborY="-197"/>
      <dgm:spPr/>
    </dgm:pt>
    <dgm:pt modelId="{4883363A-1CF0-46E7-A254-EA02178F0E4D}" type="pres">
      <dgm:prSet presAssocID="{26F1DB0B-83B7-4376-BF4A-719F2CBAC9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48C8DFD-DDFA-4049-858A-615C79E1A9CC}" type="pres">
      <dgm:prSet presAssocID="{26F1DB0B-83B7-4376-BF4A-719F2CBAC938}" presName="spaceRect" presStyleCnt="0"/>
      <dgm:spPr/>
    </dgm:pt>
    <dgm:pt modelId="{E2244D3A-262F-4CD7-85BE-7F65EE083340}" type="pres">
      <dgm:prSet presAssocID="{26F1DB0B-83B7-4376-BF4A-719F2CBAC938}" presName="parTx" presStyleLbl="revTx" presStyleIdx="0" presStyleCnt="4">
        <dgm:presLayoutVars>
          <dgm:chMax val="0"/>
          <dgm:chPref val="0"/>
        </dgm:presLayoutVars>
      </dgm:prSet>
      <dgm:spPr/>
    </dgm:pt>
    <dgm:pt modelId="{7C1FD764-3D90-47A5-9C5A-62DF78ADBA09}" type="pres">
      <dgm:prSet presAssocID="{DF94F22B-B490-44F4-917E-7CF65B9037B7}" presName="sibTrans" presStyleCnt="0"/>
      <dgm:spPr/>
    </dgm:pt>
    <dgm:pt modelId="{D50E8780-5424-4664-8F7B-C78928E8406F}" type="pres">
      <dgm:prSet presAssocID="{4B788456-2DF5-4F9D-8121-B72D889B70AC}" presName="compNode" presStyleCnt="0"/>
      <dgm:spPr/>
    </dgm:pt>
    <dgm:pt modelId="{BDD4F62B-C999-4183-B9B3-31A4222D8E85}" type="pres">
      <dgm:prSet presAssocID="{4B788456-2DF5-4F9D-8121-B72D889B70AC}" presName="bgRect" presStyleLbl="bgShp" presStyleIdx="1" presStyleCnt="4"/>
      <dgm:spPr/>
    </dgm:pt>
    <dgm:pt modelId="{9A57ECBE-2AB5-487A-BC93-917C0ABFE415}" type="pres">
      <dgm:prSet presAssocID="{4B788456-2DF5-4F9D-8121-B72D889B70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199705-A259-4DA9-8BFC-9B0ABFB28271}" type="pres">
      <dgm:prSet presAssocID="{4B788456-2DF5-4F9D-8121-B72D889B70AC}" presName="spaceRect" presStyleCnt="0"/>
      <dgm:spPr/>
    </dgm:pt>
    <dgm:pt modelId="{66CEF2F9-8ED3-463F-915B-E7F2209167FC}" type="pres">
      <dgm:prSet presAssocID="{4B788456-2DF5-4F9D-8121-B72D889B70AC}" presName="parTx" presStyleLbl="revTx" presStyleIdx="1" presStyleCnt="4">
        <dgm:presLayoutVars>
          <dgm:chMax val="0"/>
          <dgm:chPref val="0"/>
        </dgm:presLayoutVars>
      </dgm:prSet>
      <dgm:spPr/>
    </dgm:pt>
    <dgm:pt modelId="{75C242F4-03D9-4DB9-8234-592351FFCB39}" type="pres">
      <dgm:prSet presAssocID="{B6273285-BAAE-4ABA-BEF8-CED1B9918C99}" presName="sibTrans" presStyleCnt="0"/>
      <dgm:spPr/>
    </dgm:pt>
    <dgm:pt modelId="{2CFFABD5-BF35-4D85-BE59-23068D30DC2C}" type="pres">
      <dgm:prSet presAssocID="{73A08FCC-F1FB-48D9-9773-9DA257035B48}" presName="compNode" presStyleCnt="0"/>
      <dgm:spPr/>
    </dgm:pt>
    <dgm:pt modelId="{93232662-67E9-4C63-BECA-A8974D0D90AF}" type="pres">
      <dgm:prSet presAssocID="{73A08FCC-F1FB-48D9-9773-9DA257035B48}" presName="bgRect" presStyleLbl="bgShp" presStyleIdx="2" presStyleCnt="4"/>
      <dgm:spPr/>
    </dgm:pt>
    <dgm:pt modelId="{1B3E2B86-1EB0-4634-AA85-76A78720851B}" type="pres">
      <dgm:prSet presAssocID="{73A08FCC-F1FB-48D9-9773-9DA257035B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61F0075-B75B-441F-8D61-FE17C1F050A2}" type="pres">
      <dgm:prSet presAssocID="{73A08FCC-F1FB-48D9-9773-9DA257035B48}" presName="spaceRect" presStyleCnt="0"/>
      <dgm:spPr/>
    </dgm:pt>
    <dgm:pt modelId="{890889A1-5CB1-46BC-BC92-557A34B721CD}" type="pres">
      <dgm:prSet presAssocID="{73A08FCC-F1FB-48D9-9773-9DA257035B48}" presName="parTx" presStyleLbl="revTx" presStyleIdx="2" presStyleCnt="4">
        <dgm:presLayoutVars>
          <dgm:chMax val="0"/>
          <dgm:chPref val="0"/>
        </dgm:presLayoutVars>
      </dgm:prSet>
      <dgm:spPr/>
    </dgm:pt>
    <dgm:pt modelId="{3EC1A6A2-2DC2-47F5-AD12-E808C9ACF191}" type="pres">
      <dgm:prSet presAssocID="{E1E5E6D5-85B1-4CDC-9049-C82E8E48E045}" presName="sibTrans" presStyleCnt="0"/>
      <dgm:spPr/>
    </dgm:pt>
    <dgm:pt modelId="{FB249CB6-5ACC-4E8A-B106-81075CE6260B}" type="pres">
      <dgm:prSet presAssocID="{DBC5284F-94C1-4DF3-A60E-ED3175F0EA71}" presName="compNode" presStyleCnt="0"/>
      <dgm:spPr/>
    </dgm:pt>
    <dgm:pt modelId="{4A6CB7C3-C78D-42AE-ACFD-6042BAFE7E05}" type="pres">
      <dgm:prSet presAssocID="{DBC5284F-94C1-4DF3-A60E-ED3175F0EA71}" presName="bgRect" presStyleLbl="bgShp" presStyleIdx="3" presStyleCnt="4"/>
      <dgm:spPr/>
    </dgm:pt>
    <dgm:pt modelId="{E90CCA25-09B5-4A40-8B79-21FB2B34F722}" type="pres">
      <dgm:prSet presAssocID="{DBC5284F-94C1-4DF3-A60E-ED3175F0EA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EE7BDE7-D21E-465C-BED6-A15C78E0EA16}" type="pres">
      <dgm:prSet presAssocID="{DBC5284F-94C1-4DF3-A60E-ED3175F0EA71}" presName="spaceRect" presStyleCnt="0"/>
      <dgm:spPr/>
    </dgm:pt>
    <dgm:pt modelId="{CB144F88-D412-4DB9-BE3E-19200D0CF186}" type="pres">
      <dgm:prSet presAssocID="{DBC5284F-94C1-4DF3-A60E-ED3175F0EA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780E1B-A7F9-4065-B483-B8EA042859D3}" type="presOf" srcId="{4B788456-2DF5-4F9D-8121-B72D889B70AC}" destId="{66CEF2F9-8ED3-463F-915B-E7F2209167FC}" srcOrd="0" destOrd="0" presId="urn:microsoft.com/office/officeart/2018/2/layout/IconVerticalSolidList"/>
    <dgm:cxn modelId="{3B0D6E33-E07D-4003-8A1D-B4C553AD937B}" type="presOf" srcId="{73A08FCC-F1FB-48D9-9773-9DA257035B48}" destId="{890889A1-5CB1-46BC-BC92-557A34B721CD}" srcOrd="0" destOrd="0" presId="urn:microsoft.com/office/officeart/2018/2/layout/IconVerticalSolidList"/>
    <dgm:cxn modelId="{C6EEB261-F388-48F1-9C5F-BA8F9193C31C}" srcId="{9ABE49AE-70D0-44C1-BFEB-6601078E4920}" destId="{73A08FCC-F1FB-48D9-9773-9DA257035B48}" srcOrd="2" destOrd="0" parTransId="{8CFC88BA-A192-42A5-9B22-98B00DFD9C01}" sibTransId="{E1E5E6D5-85B1-4CDC-9049-C82E8E48E045}"/>
    <dgm:cxn modelId="{5FA27762-DC92-4CE4-ADB3-6EF8425DCA2A}" type="presOf" srcId="{26F1DB0B-83B7-4376-BF4A-719F2CBAC938}" destId="{E2244D3A-262F-4CD7-85BE-7F65EE083340}" srcOrd="0" destOrd="0" presId="urn:microsoft.com/office/officeart/2018/2/layout/IconVerticalSolidList"/>
    <dgm:cxn modelId="{7188D554-EFB5-45F6-AC5A-903E30237175}" srcId="{9ABE49AE-70D0-44C1-BFEB-6601078E4920}" destId="{DBC5284F-94C1-4DF3-A60E-ED3175F0EA71}" srcOrd="3" destOrd="0" parTransId="{3D8B1E23-2B1A-467C-A75E-CA755CA3C13E}" sibTransId="{EBD15E5E-F458-407F-9ADD-4465301EA233}"/>
    <dgm:cxn modelId="{63C53857-FD72-4790-9ECB-E17F5BD18094}" type="presOf" srcId="{9ABE49AE-70D0-44C1-BFEB-6601078E4920}" destId="{A5B2B2B9-C8C2-4CE5-AD6D-9437E18EA83B}" srcOrd="0" destOrd="0" presId="urn:microsoft.com/office/officeart/2018/2/layout/IconVerticalSolidList"/>
    <dgm:cxn modelId="{788B8AB5-50A6-4030-9DE8-762F9707F60A}" srcId="{9ABE49AE-70D0-44C1-BFEB-6601078E4920}" destId="{4B788456-2DF5-4F9D-8121-B72D889B70AC}" srcOrd="1" destOrd="0" parTransId="{67A02DD3-1F2F-4927-96E2-B317BB6367C5}" sibTransId="{B6273285-BAAE-4ABA-BEF8-CED1B9918C99}"/>
    <dgm:cxn modelId="{9F5012DB-B240-4D48-AD78-52C407EACBAE}" srcId="{9ABE49AE-70D0-44C1-BFEB-6601078E4920}" destId="{26F1DB0B-83B7-4376-BF4A-719F2CBAC938}" srcOrd="0" destOrd="0" parTransId="{9CF35157-1AA4-4069-B2A5-5761FC9FB0D5}" sibTransId="{DF94F22B-B490-44F4-917E-7CF65B9037B7}"/>
    <dgm:cxn modelId="{5D51B8F5-89E8-4858-A424-DA6E34FFBA05}" type="presOf" srcId="{DBC5284F-94C1-4DF3-A60E-ED3175F0EA71}" destId="{CB144F88-D412-4DB9-BE3E-19200D0CF186}" srcOrd="0" destOrd="0" presId="urn:microsoft.com/office/officeart/2018/2/layout/IconVerticalSolidList"/>
    <dgm:cxn modelId="{426CF348-1053-404D-A738-1DF8D14771CE}" type="presParOf" srcId="{A5B2B2B9-C8C2-4CE5-AD6D-9437E18EA83B}" destId="{00115138-8C5F-4AE5-862A-45439FE2E369}" srcOrd="0" destOrd="0" presId="urn:microsoft.com/office/officeart/2018/2/layout/IconVerticalSolidList"/>
    <dgm:cxn modelId="{F447826C-AE30-4B04-A020-29C525E6CF80}" type="presParOf" srcId="{00115138-8C5F-4AE5-862A-45439FE2E369}" destId="{A3FD8A57-FD9A-416B-9434-57662814B9C6}" srcOrd="0" destOrd="0" presId="urn:microsoft.com/office/officeart/2018/2/layout/IconVerticalSolidList"/>
    <dgm:cxn modelId="{565876BA-7548-4825-BC16-CB70EBE00679}" type="presParOf" srcId="{00115138-8C5F-4AE5-862A-45439FE2E369}" destId="{4883363A-1CF0-46E7-A254-EA02178F0E4D}" srcOrd="1" destOrd="0" presId="urn:microsoft.com/office/officeart/2018/2/layout/IconVerticalSolidList"/>
    <dgm:cxn modelId="{A176BC4D-9E73-432A-AD3C-F0BEA90CA1A9}" type="presParOf" srcId="{00115138-8C5F-4AE5-862A-45439FE2E369}" destId="{348C8DFD-DDFA-4049-858A-615C79E1A9CC}" srcOrd="2" destOrd="0" presId="urn:microsoft.com/office/officeart/2018/2/layout/IconVerticalSolidList"/>
    <dgm:cxn modelId="{04C0058E-989B-44A0-A717-F0D154CC8293}" type="presParOf" srcId="{00115138-8C5F-4AE5-862A-45439FE2E369}" destId="{E2244D3A-262F-4CD7-85BE-7F65EE083340}" srcOrd="3" destOrd="0" presId="urn:microsoft.com/office/officeart/2018/2/layout/IconVerticalSolidList"/>
    <dgm:cxn modelId="{7D53B804-32BB-4066-886F-2861822D5637}" type="presParOf" srcId="{A5B2B2B9-C8C2-4CE5-AD6D-9437E18EA83B}" destId="{7C1FD764-3D90-47A5-9C5A-62DF78ADBA09}" srcOrd="1" destOrd="0" presId="urn:microsoft.com/office/officeart/2018/2/layout/IconVerticalSolidList"/>
    <dgm:cxn modelId="{3EA45109-BD8B-40B5-B55D-0989DCDACF00}" type="presParOf" srcId="{A5B2B2B9-C8C2-4CE5-AD6D-9437E18EA83B}" destId="{D50E8780-5424-4664-8F7B-C78928E8406F}" srcOrd="2" destOrd="0" presId="urn:microsoft.com/office/officeart/2018/2/layout/IconVerticalSolidList"/>
    <dgm:cxn modelId="{55F0EF4C-16A0-42BF-A397-56F66EE415FF}" type="presParOf" srcId="{D50E8780-5424-4664-8F7B-C78928E8406F}" destId="{BDD4F62B-C999-4183-B9B3-31A4222D8E85}" srcOrd="0" destOrd="0" presId="urn:microsoft.com/office/officeart/2018/2/layout/IconVerticalSolidList"/>
    <dgm:cxn modelId="{867A61D3-93C8-41CD-9FBB-114D59BB8ECE}" type="presParOf" srcId="{D50E8780-5424-4664-8F7B-C78928E8406F}" destId="{9A57ECBE-2AB5-487A-BC93-917C0ABFE415}" srcOrd="1" destOrd="0" presId="urn:microsoft.com/office/officeart/2018/2/layout/IconVerticalSolidList"/>
    <dgm:cxn modelId="{70633C6C-3BE6-421D-BBFD-33E6568A3BF5}" type="presParOf" srcId="{D50E8780-5424-4664-8F7B-C78928E8406F}" destId="{D0199705-A259-4DA9-8BFC-9B0ABFB28271}" srcOrd="2" destOrd="0" presId="urn:microsoft.com/office/officeart/2018/2/layout/IconVerticalSolidList"/>
    <dgm:cxn modelId="{65F54DA8-1C4E-43FB-8D6E-3314C783DD7A}" type="presParOf" srcId="{D50E8780-5424-4664-8F7B-C78928E8406F}" destId="{66CEF2F9-8ED3-463F-915B-E7F2209167FC}" srcOrd="3" destOrd="0" presId="urn:microsoft.com/office/officeart/2018/2/layout/IconVerticalSolidList"/>
    <dgm:cxn modelId="{85F0EC11-B629-43DB-BEB8-7FC87BBAF02E}" type="presParOf" srcId="{A5B2B2B9-C8C2-4CE5-AD6D-9437E18EA83B}" destId="{75C242F4-03D9-4DB9-8234-592351FFCB39}" srcOrd="3" destOrd="0" presId="urn:microsoft.com/office/officeart/2018/2/layout/IconVerticalSolidList"/>
    <dgm:cxn modelId="{D7CFF509-2D16-42FF-B56D-78AE7C4A1CCB}" type="presParOf" srcId="{A5B2B2B9-C8C2-4CE5-AD6D-9437E18EA83B}" destId="{2CFFABD5-BF35-4D85-BE59-23068D30DC2C}" srcOrd="4" destOrd="0" presId="urn:microsoft.com/office/officeart/2018/2/layout/IconVerticalSolidList"/>
    <dgm:cxn modelId="{2A925D43-386D-4913-B58D-FEC499F8BBA6}" type="presParOf" srcId="{2CFFABD5-BF35-4D85-BE59-23068D30DC2C}" destId="{93232662-67E9-4C63-BECA-A8974D0D90AF}" srcOrd="0" destOrd="0" presId="urn:microsoft.com/office/officeart/2018/2/layout/IconVerticalSolidList"/>
    <dgm:cxn modelId="{7028FF07-FD66-4CE0-A876-99B3C7D70156}" type="presParOf" srcId="{2CFFABD5-BF35-4D85-BE59-23068D30DC2C}" destId="{1B3E2B86-1EB0-4634-AA85-76A78720851B}" srcOrd="1" destOrd="0" presId="urn:microsoft.com/office/officeart/2018/2/layout/IconVerticalSolidList"/>
    <dgm:cxn modelId="{BDE41B11-D16C-415A-8EC3-8ED6DE985E17}" type="presParOf" srcId="{2CFFABD5-BF35-4D85-BE59-23068D30DC2C}" destId="{961F0075-B75B-441F-8D61-FE17C1F050A2}" srcOrd="2" destOrd="0" presId="urn:microsoft.com/office/officeart/2018/2/layout/IconVerticalSolidList"/>
    <dgm:cxn modelId="{35ACA7D0-AF8D-43CD-9F16-5AA36E46BFDD}" type="presParOf" srcId="{2CFFABD5-BF35-4D85-BE59-23068D30DC2C}" destId="{890889A1-5CB1-46BC-BC92-557A34B721CD}" srcOrd="3" destOrd="0" presId="urn:microsoft.com/office/officeart/2018/2/layout/IconVerticalSolidList"/>
    <dgm:cxn modelId="{DB63486C-0C12-49A5-A3FE-0029ED8D3B4F}" type="presParOf" srcId="{A5B2B2B9-C8C2-4CE5-AD6D-9437E18EA83B}" destId="{3EC1A6A2-2DC2-47F5-AD12-E808C9ACF191}" srcOrd="5" destOrd="0" presId="urn:microsoft.com/office/officeart/2018/2/layout/IconVerticalSolidList"/>
    <dgm:cxn modelId="{415CC441-6EDA-497C-A284-F9EA679E2E20}" type="presParOf" srcId="{A5B2B2B9-C8C2-4CE5-AD6D-9437E18EA83B}" destId="{FB249CB6-5ACC-4E8A-B106-81075CE6260B}" srcOrd="6" destOrd="0" presId="urn:microsoft.com/office/officeart/2018/2/layout/IconVerticalSolidList"/>
    <dgm:cxn modelId="{5B6E2C9D-20D2-443E-AECE-C6D650CA9BC9}" type="presParOf" srcId="{FB249CB6-5ACC-4E8A-B106-81075CE6260B}" destId="{4A6CB7C3-C78D-42AE-ACFD-6042BAFE7E05}" srcOrd="0" destOrd="0" presId="urn:microsoft.com/office/officeart/2018/2/layout/IconVerticalSolidList"/>
    <dgm:cxn modelId="{2D40D428-C7F0-4447-80EA-7BD76C1175A0}" type="presParOf" srcId="{FB249CB6-5ACC-4E8A-B106-81075CE6260B}" destId="{E90CCA25-09B5-4A40-8B79-21FB2B34F722}" srcOrd="1" destOrd="0" presId="urn:microsoft.com/office/officeart/2018/2/layout/IconVerticalSolidList"/>
    <dgm:cxn modelId="{EC13DD43-7A03-4A7E-8057-13FDBC55192F}" type="presParOf" srcId="{FB249CB6-5ACC-4E8A-B106-81075CE6260B}" destId="{3EE7BDE7-D21E-465C-BED6-A15C78E0EA16}" srcOrd="2" destOrd="0" presId="urn:microsoft.com/office/officeart/2018/2/layout/IconVerticalSolidList"/>
    <dgm:cxn modelId="{9D1177AF-3943-453F-9D35-196190E9037B}" type="presParOf" srcId="{FB249CB6-5ACC-4E8A-B106-81075CE6260B}" destId="{CB144F88-D412-4DB9-BE3E-19200D0CF186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80271E-4901-48DB-A1EE-025FC503F2D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A5B1B-94A0-433B-A425-2835477CAC7E}">
      <dgm:prSet/>
      <dgm:spPr>
        <a:solidFill>
          <a:srgbClr val="00ABC0"/>
        </a:solidFill>
      </dgm:spPr>
      <dgm:t>
        <a:bodyPr/>
        <a:lstStyle/>
        <a:p>
          <a:pPr algn="ctr" rtl="0"/>
          <a:r>
            <a:rPr lang="en-TT" b="0" dirty="0">
              <a:solidFill>
                <a:schemeClr val="tx1"/>
              </a:solidFill>
            </a:rPr>
            <a:t>Decide criticality before assigning Lab tests</a:t>
          </a:r>
          <a:endParaRPr lang="en-US" u="none" dirty="0">
            <a:solidFill>
              <a:schemeClr val="tx1"/>
            </a:solidFill>
          </a:endParaRPr>
        </a:p>
      </dgm:t>
    </dgm:pt>
    <dgm:pt modelId="{6FC9AAFC-6121-4608-AD2D-612AD9B0130A}" type="par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A4677D-983B-4AF9-B781-33F8CC0A7987}" type="sibTrans" cxnId="{6A3128B0-E0F8-443A-A55D-FE191AF30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E23D4-5CD7-4442-9A2C-31F46C8E43D4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</a:rPr>
            <a:t>Is it CRITICAL?</a:t>
          </a:r>
        </a:p>
      </dgm:t>
    </dgm:pt>
    <dgm:pt modelId="{41B9A99C-2844-4AB2-B3DD-C866D654134F}" type="parTrans" cxnId="{B087EAA5-820A-4436-8767-1E768D8069F9}">
      <dgm:prSet/>
      <dgm:spPr/>
      <dgm:t>
        <a:bodyPr/>
        <a:lstStyle/>
        <a:p>
          <a:endParaRPr lang="en-US"/>
        </a:p>
      </dgm:t>
    </dgm:pt>
    <dgm:pt modelId="{21FC6DD1-9952-4410-ADDF-8ED9F4B6F6BE}" type="sibTrans" cxnId="{B087EAA5-820A-4436-8767-1E768D8069F9}">
      <dgm:prSet/>
      <dgm:spPr/>
      <dgm:t>
        <a:bodyPr/>
        <a:lstStyle/>
        <a:p>
          <a:endParaRPr lang="en-US"/>
        </a:p>
      </dgm:t>
    </dgm:pt>
    <dgm:pt modelId="{18B53FBE-D860-498B-B47C-30B2AFBACCC5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</a:rPr>
            <a:t>Is it SEMI CRITICAL?</a:t>
          </a:r>
        </a:p>
      </dgm:t>
    </dgm:pt>
    <dgm:pt modelId="{E1154333-48C9-47A7-BC44-DDB496044888}" type="parTrans" cxnId="{41208B85-7466-4400-B9EA-1F785A88C1E3}">
      <dgm:prSet/>
      <dgm:spPr/>
      <dgm:t>
        <a:bodyPr/>
        <a:lstStyle/>
        <a:p>
          <a:endParaRPr lang="en-US"/>
        </a:p>
      </dgm:t>
    </dgm:pt>
    <dgm:pt modelId="{FE834403-3E92-4937-A3EA-EE8D13E9ABF9}" type="sibTrans" cxnId="{41208B85-7466-4400-B9EA-1F785A88C1E3}">
      <dgm:prSet/>
      <dgm:spPr/>
      <dgm:t>
        <a:bodyPr/>
        <a:lstStyle/>
        <a:p>
          <a:endParaRPr lang="en-US"/>
        </a:p>
      </dgm:t>
    </dgm:pt>
    <dgm:pt modelId="{A57F4AA4-9A19-4A82-BBE6-DEBDCC6F4567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</a:rPr>
            <a:t>Is it NON-CRITICAL?</a:t>
          </a:r>
        </a:p>
      </dgm:t>
    </dgm:pt>
    <dgm:pt modelId="{749AAE56-5D89-4D8C-9E26-CEC7C0AB04E2}" type="parTrans" cxnId="{FC7740C0-59FA-4886-B88A-BB605E212124}">
      <dgm:prSet/>
      <dgm:spPr/>
      <dgm:t>
        <a:bodyPr/>
        <a:lstStyle/>
        <a:p>
          <a:endParaRPr lang="en-US"/>
        </a:p>
      </dgm:t>
    </dgm:pt>
    <dgm:pt modelId="{AB564C0A-51FE-420D-8893-FC470CD11E9A}" type="sibTrans" cxnId="{FC7740C0-59FA-4886-B88A-BB605E212124}">
      <dgm:prSet/>
      <dgm:spPr/>
      <dgm:t>
        <a:bodyPr/>
        <a:lstStyle/>
        <a:p>
          <a:endParaRPr lang="en-US"/>
        </a:p>
      </dgm:t>
    </dgm:pt>
    <dgm:pt modelId="{F8D78F68-2BE7-4D52-B91A-F816B5C71151}" type="pres">
      <dgm:prSet presAssocID="{3D80271E-4901-48DB-A1EE-025FC503F2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F24C11-36DB-49A7-8472-101566FF730B}" type="pres">
      <dgm:prSet presAssocID="{948A5B1B-94A0-433B-A425-2835477CAC7E}" presName="centerShape" presStyleLbl="node0" presStyleIdx="0" presStyleCnt="1"/>
      <dgm:spPr/>
    </dgm:pt>
    <dgm:pt modelId="{98B1A050-9B54-4528-B50F-F1AF25691263}" type="pres">
      <dgm:prSet presAssocID="{41B9A99C-2844-4AB2-B3DD-C866D654134F}" presName="parTrans" presStyleLbl="sibTrans2D1" presStyleIdx="0" presStyleCnt="3"/>
      <dgm:spPr/>
    </dgm:pt>
    <dgm:pt modelId="{BB1D1479-24D0-4DBE-BA4C-9A0EF76406A1}" type="pres">
      <dgm:prSet presAssocID="{41B9A99C-2844-4AB2-B3DD-C866D654134F}" presName="connectorText" presStyleLbl="sibTrans2D1" presStyleIdx="0" presStyleCnt="3"/>
      <dgm:spPr/>
    </dgm:pt>
    <dgm:pt modelId="{5AAE6D69-26E9-45AA-A91F-7D10198B6DBF}" type="pres">
      <dgm:prSet presAssocID="{C97E23D4-5CD7-4442-9A2C-31F46C8E43D4}" presName="node" presStyleLbl="node1" presStyleIdx="0" presStyleCnt="3">
        <dgm:presLayoutVars>
          <dgm:bulletEnabled val="1"/>
        </dgm:presLayoutVars>
      </dgm:prSet>
      <dgm:spPr/>
    </dgm:pt>
    <dgm:pt modelId="{71824BB6-1F8F-47EF-834A-1AE9827B92A4}" type="pres">
      <dgm:prSet presAssocID="{E1154333-48C9-47A7-BC44-DDB496044888}" presName="parTrans" presStyleLbl="sibTrans2D1" presStyleIdx="1" presStyleCnt="3"/>
      <dgm:spPr/>
    </dgm:pt>
    <dgm:pt modelId="{FB06500B-3DC3-4AC2-8B8B-C03C6F768570}" type="pres">
      <dgm:prSet presAssocID="{E1154333-48C9-47A7-BC44-DDB496044888}" presName="connectorText" presStyleLbl="sibTrans2D1" presStyleIdx="1" presStyleCnt="3"/>
      <dgm:spPr/>
    </dgm:pt>
    <dgm:pt modelId="{40C48D3F-3257-413E-894D-16646B3EE486}" type="pres">
      <dgm:prSet presAssocID="{18B53FBE-D860-498B-B47C-30B2AFBACCC5}" presName="node" presStyleLbl="node1" presStyleIdx="1" presStyleCnt="3">
        <dgm:presLayoutVars>
          <dgm:bulletEnabled val="1"/>
        </dgm:presLayoutVars>
      </dgm:prSet>
      <dgm:spPr/>
    </dgm:pt>
    <dgm:pt modelId="{1B1F4C6E-86E8-4273-B13E-9F3ED3584730}" type="pres">
      <dgm:prSet presAssocID="{749AAE56-5D89-4D8C-9E26-CEC7C0AB04E2}" presName="parTrans" presStyleLbl="sibTrans2D1" presStyleIdx="2" presStyleCnt="3"/>
      <dgm:spPr/>
    </dgm:pt>
    <dgm:pt modelId="{EE3C33A8-ED4B-48FD-A5A3-B864A5730FF7}" type="pres">
      <dgm:prSet presAssocID="{749AAE56-5D89-4D8C-9E26-CEC7C0AB04E2}" presName="connectorText" presStyleLbl="sibTrans2D1" presStyleIdx="2" presStyleCnt="3"/>
      <dgm:spPr/>
    </dgm:pt>
    <dgm:pt modelId="{5CC8911A-E75A-4C39-813B-1BDC87644293}" type="pres">
      <dgm:prSet presAssocID="{A57F4AA4-9A19-4A82-BBE6-DEBDCC6F4567}" presName="node" presStyleLbl="node1" presStyleIdx="2" presStyleCnt="3">
        <dgm:presLayoutVars>
          <dgm:bulletEnabled val="1"/>
        </dgm:presLayoutVars>
      </dgm:prSet>
      <dgm:spPr/>
    </dgm:pt>
  </dgm:ptLst>
  <dgm:cxnLst>
    <dgm:cxn modelId="{DC073F07-7B14-4F83-BD32-1B5C25594F6F}" type="presOf" srcId="{E1154333-48C9-47A7-BC44-DDB496044888}" destId="{71824BB6-1F8F-47EF-834A-1AE9827B92A4}" srcOrd="0" destOrd="0" presId="urn:microsoft.com/office/officeart/2005/8/layout/radial5"/>
    <dgm:cxn modelId="{A0F01320-984C-4029-AEBA-05211051F030}" type="presOf" srcId="{41B9A99C-2844-4AB2-B3DD-C866D654134F}" destId="{98B1A050-9B54-4528-B50F-F1AF25691263}" srcOrd="0" destOrd="0" presId="urn:microsoft.com/office/officeart/2005/8/layout/radial5"/>
    <dgm:cxn modelId="{5D154B31-3101-41B8-9651-1FCB5E8D88BB}" type="presOf" srcId="{41B9A99C-2844-4AB2-B3DD-C866D654134F}" destId="{BB1D1479-24D0-4DBE-BA4C-9A0EF76406A1}" srcOrd="1" destOrd="0" presId="urn:microsoft.com/office/officeart/2005/8/layout/radial5"/>
    <dgm:cxn modelId="{165B663D-4440-4719-921A-6296C50E7507}" type="presOf" srcId="{C97E23D4-5CD7-4442-9A2C-31F46C8E43D4}" destId="{5AAE6D69-26E9-45AA-A91F-7D10198B6DBF}" srcOrd="0" destOrd="0" presId="urn:microsoft.com/office/officeart/2005/8/layout/radial5"/>
    <dgm:cxn modelId="{88C71052-0EF5-4059-AC36-C2EFC549FD14}" type="presOf" srcId="{E1154333-48C9-47A7-BC44-DDB496044888}" destId="{FB06500B-3DC3-4AC2-8B8B-C03C6F768570}" srcOrd="1" destOrd="0" presId="urn:microsoft.com/office/officeart/2005/8/layout/radial5"/>
    <dgm:cxn modelId="{B3F21259-481D-4AD2-AD66-3625A319A211}" type="presOf" srcId="{749AAE56-5D89-4D8C-9E26-CEC7C0AB04E2}" destId="{EE3C33A8-ED4B-48FD-A5A3-B864A5730FF7}" srcOrd="1" destOrd="0" presId="urn:microsoft.com/office/officeart/2005/8/layout/radial5"/>
    <dgm:cxn modelId="{41208B85-7466-4400-B9EA-1F785A88C1E3}" srcId="{948A5B1B-94A0-433B-A425-2835477CAC7E}" destId="{18B53FBE-D860-498B-B47C-30B2AFBACCC5}" srcOrd="1" destOrd="0" parTransId="{E1154333-48C9-47A7-BC44-DDB496044888}" sibTransId="{FE834403-3E92-4937-A3EA-EE8D13E9ABF9}"/>
    <dgm:cxn modelId="{6F3ACAA1-1590-4CCC-B0CA-772E6F43CD14}" type="presOf" srcId="{18B53FBE-D860-498B-B47C-30B2AFBACCC5}" destId="{40C48D3F-3257-413E-894D-16646B3EE486}" srcOrd="0" destOrd="0" presId="urn:microsoft.com/office/officeart/2005/8/layout/radial5"/>
    <dgm:cxn modelId="{B087EAA5-820A-4436-8767-1E768D8069F9}" srcId="{948A5B1B-94A0-433B-A425-2835477CAC7E}" destId="{C97E23D4-5CD7-4442-9A2C-31F46C8E43D4}" srcOrd="0" destOrd="0" parTransId="{41B9A99C-2844-4AB2-B3DD-C866D654134F}" sibTransId="{21FC6DD1-9952-4410-ADDF-8ED9F4B6F6BE}"/>
    <dgm:cxn modelId="{6A3128B0-E0F8-443A-A55D-FE191AF30FBD}" srcId="{3D80271E-4901-48DB-A1EE-025FC503F2D5}" destId="{948A5B1B-94A0-433B-A425-2835477CAC7E}" srcOrd="0" destOrd="0" parTransId="{6FC9AAFC-6121-4608-AD2D-612AD9B0130A}" sibTransId="{2EA4677D-983B-4AF9-B781-33F8CC0A7987}"/>
    <dgm:cxn modelId="{FC7740C0-59FA-4886-B88A-BB605E212124}" srcId="{948A5B1B-94A0-433B-A425-2835477CAC7E}" destId="{A57F4AA4-9A19-4A82-BBE6-DEBDCC6F4567}" srcOrd="2" destOrd="0" parTransId="{749AAE56-5D89-4D8C-9E26-CEC7C0AB04E2}" sibTransId="{AB564C0A-51FE-420D-8893-FC470CD11E9A}"/>
    <dgm:cxn modelId="{6B13DDCA-DB99-4897-8A86-53B941881489}" type="presOf" srcId="{3D80271E-4901-48DB-A1EE-025FC503F2D5}" destId="{F8D78F68-2BE7-4D52-B91A-F816B5C71151}" srcOrd="0" destOrd="0" presId="urn:microsoft.com/office/officeart/2005/8/layout/radial5"/>
    <dgm:cxn modelId="{B42FDFD3-6D8B-4406-B0EC-9741F29B920A}" type="presOf" srcId="{948A5B1B-94A0-433B-A425-2835477CAC7E}" destId="{20F24C11-36DB-49A7-8472-101566FF730B}" srcOrd="0" destOrd="0" presId="urn:microsoft.com/office/officeart/2005/8/layout/radial5"/>
    <dgm:cxn modelId="{3A5DAFE5-90F5-4E58-8914-3BEB862C7D52}" type="presOf" srcId="{A57F4AA4-9A19-4A82-BBE6-DEBDCC6F4567}" destId="{5CC8911A-E75A-4C39-813B-1BDC87644293}" srcOrd="0" destOrd="0" presId="urn:microsoft.com/office/officeart/2005/8/layout/radial5"/>
    <dgm:cxn modelId="{A58D92FF-4700-440F-B25F-644097D21BA0}" type="presOf" srcId="{749AAE56-5D89-4D8C-9E26-CEC7C0AB04E2}" destId="{1B1F4C6E-86E8-4273-B13E-9F3ED3584730}" srcOrd="0" destOrd="0" presId="urn:microsoft.com/office/officeart/2005/8/layout/radial5"/>
    <dgm:cxn modelId="{FFCD0B33-CA9E-4E01-BF71-EA2A6D41DA3B}" type="presParOf" srcId="{F8D78F68-2BE7-4D52-B91A-F816B5C71151}" destId="{20F24C11-36DB-49A7-8472-101566FF730B}" srcOrd="0" destOrd="0" presId="urn:microsoft.com/office/officeart/2005/8/layout/radial5"/>
    <dgm:cxn modelId="{1B7DE7DA-A5FE-42B0-AC48-60C1843C4CBB}" type="presParOf" srcId="{F8D78F68-2BE7-4D52-B91A-F816B5C71151}" destId="{98B1A050-9B54-4528-B50F-F1AF25691263}" srcOrd="1" destOrd="0" presId="urn:microsoft.com/office/officeart/2005/8/layout/radial5"/>
    <dgm:cxn modelId="{E5118F2E-1811-495E-AFD7-2EB0C42A6113}" type="presParOf" srcId="{98B1A050-9B54-4528-B50F-F1AF25691263}" destId="{BB1D1479-24D0-4DBE-BA4C-9A0EF76406A1}" srcOrd="0" destOrd="0" presId="urn:microsoft.com/office/officeart/2005/8/layout/radial5"/>
    <dgm:cxn modelId="{B98B8F47-5C80-4163-BD10-888FF548B7E6}" type="presParOf" srcId="{F8D78F68-2BE7-4D52-B91A-F816B5C71151}" destId="{5AAE6D69-26E9-45AA-A91F-7D10198B6DBF}" srcOrd="2" destOrd="0" presId="urn:microsoft.com/office/officeart/2005/8/layout/radial5"/>
    <dgm:cxn modelId="{DEC2EF37-87BF-4DB4-AF6D-78E299592A25}" type="presParOf" srcId="{F8D78F68-2BE7-4D52-B91A-F816B5C71151}" destId="{71824BB6-1F8F-47EF-834A-1AE9827B92A4}" srcOrd="3" destOrd="0" presId="urn:microsoft.com/office/officeart/2005/8/layout/radial5"/>
    <dgm:cxn modelId="{00DFB243-567B-44BD-95FB-320908ED25E1}" type="presParOf" srcId="{71824BB6-1F8F-47EF-834A-1AE9827B92A4}" destId="{FB06500B-3DC3-4AC2-8B8B-C03C6F768570}" srcOrd="0" destOrd="0" presId="urn:microsoft.com/office/officeart/2005/8/layout/radial5"/>
    <dgm:cxn modelId="{00FAFA0F-83B0-44C7-AD75-F430F5524A2B}" type="presParOf" srcId="{F8D78F68-2BE7-4D52-B91A-F816B5C71151}" destId="{40C48D3F-3257-413E-894D-16646B3EE486}" srcOrd="4" destOrd="0" presId="urn:microsoft.com/office/officeart/2005/8/layout/radial5"/>
    <dgm:cxn modelId="{19A58A34-1213-4B04-8BF0-5B40531A1106}" type="presParOf" srcId="{F8D78F68-2BE7-4D52-B91A-F816B5C71151}" destId="{1B1F4C6E-86E8-4273-B13E-9F3ED3584730}" srcOrd="5" destOrd="0" presId="urn:microsoft.com/office/officeart/2005/8/layout/radial5"/>
    <dgm:cxn modelId="{1E13BF8F-F62E-4D8F-AB72-3B451D64B51E}" type="presParOf" srcId="{1B1F4C6E-86E8-4273-B13E-9F3ED3584730}" destId="{EE3C33A8-ED4B-48FD-A5A3-B864A5730FF7}" srcOrd="0" destOrd="0" presId="urn:microsoft.com/office/officeart/2005/8/layout/radial5"/>
    <dgm:cxn modelId="{1360F6F4-4F78-48F5-80DC-6477DF9373BB}" type="presParOf" srcId="{F8D78F68-2BE7-4D52-B91A-F816B5C71151}" destId="{5CC8911A-E75A-4C39-813B-1BDC8764429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78F6DD-68B3-4E60-B80A-791397BBE72A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BA417A-4D07-495C-BC19-87876680FBF3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ASTM D445</a:t>
          </a:r>
          <a:endParaRPr lang="en-US" dirty="0">
            <a:solidFill>
              <a:schemeClr val="tx1"/>
            </a:solidFill>
          </a:endParaRPr>
        </a:p>
      </dgm:t>
    </dgm:pt>
    <dgm:pt modelId="{D05FA62B-8F68-4943-93EA-1191B68B4E3E}" type="parTrans" cxnId="{F7521A85-A843-4BF1-8037-521BE2F69ED2}">
      <dgm:prSet/>
      <dgm:spPr/>
      <dgm:t>
        <a:bodyPr/>
        <a:lstStyle/>
        <a:p>
          <a:endParaRPr lang="en-US"/>
        </a:p>
      </dgm:t>
    </dgm:pt>
    <dgm:pt modelId="{CC9FAD40-5EF3-4F10-9F2C-E94BA548E29A}" type="sibTrans" cxnId="{F7521A85-A843-4BF1-8037-521BE2F69ED2}">
      <dgm:prSet/>
      <dgm:spPr>
        <a:solidFill>
          <a:srgbClr val="00ABC0"/>
        </a:solidFill>
      </dgm:spPr>
      <dgm:t>
        <a:bodyPr/>
        <a:lstStyle/>
        <a:p>
          <a:endParaRPr lang="en-US"/>
        </a:p>
      </dgm:t>
    </dgm:pt>
    <dgm:pt modelId="{9ECD4F51-13D6-41ED-BC43-30E9A6555ACB}">
      <dgm:prSet custT="1"/>
      <dgm:spPr>
        <a:ln>
          <a:solidFill>
            <a:srgbClr val="00ABC0"/>
          </a:solidFill>
        </a:ln>
      </dgm:spPr>
      <dgm:t>
        <a:bodyPr/>
        <a:lstStyle/>
        <a:p>
          <a:pPr rtl="0"/>
          <a:r>
            <a:rPr lang="en-TT" sz="2400" b="0" dirty="0">
              <a:latin typeface="+mj-lt"/>
              <a:cs typeface="Calibri"/>
            </a:rPr>
            <a:t>Viscosity trend changes and monitor changes of +/-5%</a:t>
          </a:r>
          <a:endParaRPr lang="en-TT" sz="2400" b="0" dirty="0"/>
        </a:p>
      </dgm:t>
    </dgm:pt>
    <dgm:pt modelId="{7E674944-60F8-4F84-A346-ECE9D48FCF64}" type="parTrans" cxnId="{031AAE31-59F3-4E21-B8A6-45D038A19544}">
      <dgm:prSet/>
      <dgm:spPr/>
      <dgm:t>
        <a:bodyPr/>
        <a:lstStyle/>
        <a:p>
          <a:endParaRPr lang="en-US"/>
        </a:p>
      </dgm:t>
    </dgm:pt>
    <dgm:pt modelId="{B9936A84-CAA3-4FEE-8FAA-E8FD4E6A4F89}" type="sibTrans" cxnId="{031AAE31-59F3-4E21-B8A6-45D038A19544}">
      <dgm:prSet/>
      <dgm:spPr/>
      <dgm:t>
        <a:bodyPr/>
        <a:lstStyle/>
        <a:p>
          <a:endParaRPr lang="en-US"/>
        </a:p>
      </dgm:t>
    </dgm:pt>
    <dgm:pt modelId="{9C64C8C6-C325-43F5-BEF8-69072DD72DA0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Presence of Water / Fuel</a:t>
          </a:r>
          <a:endParaRPr lang="en-TT" b="0" dirty="0">
            <a:solidFill>
              <a:schemeClr val="tx1"/>
            </a:solidFill>
          </a:endParaRPr>
        </a:p>
      </dgm:t>
    </dgm:pt>
    <dgm:pt modelId="{B0ECB522-0543-4F33-B9EF-ACC04F6EEAD2}" type="parTrans" cxnId="{344E77D1-8B1D-4EC4-8F58-2ED78B89515E}">
      <dgm:prSet/>
      <dgm:spPr/>
      <dgm:t>
        <a:bodyPr/>
        <a:lstStyle/>
        <a:p>
          <a:endParaRPr lang="en-US"/>
        </a:p>
      </dgm:t>
    </dgm:pt>
    <dgm:pt modelId="{8188FB8A-6B81-4EE2-AF58-AD086DC78907}" type="sibTrans" cxnId="{344E77D1-8B1D-4EC4-8F58-2ED78B89515E}">
      <dgm:prSet/>
      <dgm:spPr>
        <a:solidFill>
          <a:srgbClr val="00ABC0"/>
        </a:solidFill>
      </dgm:spPr>
      <dgm:t>
        <a:bodyPr/>
        <a:lstStyle/>
        <a:p>
          <a:endParaRPr lang="en-US"/>
        </a:p>
      </dgm:t>
    </dgm:pt>
    <dgm:pt modelId="{A1855A6F-D730-4A17-A5E8-9EF93BA72DA0}">
      <dgm:prSet custT="1"/>
      <dgm:spPr>
        <a:ln>
          <a:solidFill>
            <a:srgbClr val="00ABC0"/>
          </a:solidFill>
        </a:ln>
      </dgm:spPr>
      <dgm:t>
        <a:bodyPr/>
        <a:lstStyle/>
        <a:p>
          <a:pPr rtl="0"/>
          <a:r>
            <a:rPr lang="en-TT" sz="2400" b="0">
              <a:latin typeface="+mj-lt"/>
              <a:cs typeface="Calibri"/>
            </a:rPr>
            <a:t>Contaminants such as water or fuel can degrade the lubricant and promote other Degradation Mechanisms. </a:t>
          </a:r>
          <a:endParaRPr lang="en-TT" sz="2400" b="0" dirty="0"/>
        </a:p>
      </dgm:t>
    </dgm:pt>
    <dgm:pt modelId="{7F7F69AA-33F7-4A17-B761-435CA03A8957}" type="parTrans" cxnId="{72F5E2D5-9B31-445F-BEC0-569DE0E4C426}">
      <dgm:prSet/>
      <dgm:spPr/>
      <dgm:t>
        <a:bodyPr/>
        <a:lstStyle/>
        <a:p>
          <a:endParaRPr lang="en-US"/>
        </a:p>
      </dgm:t>
    </dgm:pt>
    <dgm:pt modelId="{20F90884-A036-43A1-8C46-DA25E04369F8}" type="sibTrans" cxnId="{72F5E2D5-9B31-445F-BEC0-569DE0E4C426}">
      <dgm:prSet/>
      <dgm:spPr/>
      <dgm:t>
        <a:bodyPr/>
        <a:lstStyle/>
        <a:p>
          <a:endParaRPr lang="en-US"/>
        </a:p>
      </dgm:t>
    </dgm:pt>
    <dgm:pt modelId="{9F35728B-5B5A-4DF9-A697-47AD59832070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ASTM D664 / ASTM D2896</a:t>
          </a:r>
          <a:endParaRPr lang="en-TT" b="0" dirty="0">
            <a:solidFill>
              <a:schemeClr val="tx1"/>
            </a:solidFill>
          </a:endParaRPr>
        </a:p>
      </dgm:t>
    </dgm:pt>
    <dgm:pt modelId="{DEAB340E-F059-4934-912B-E49BD4973EA8}" type="parTrans" cxnId="{CEC684B4-1ECC-4D2C-B1C5-D9A805FDBC1A}">
      <dgm:prSet/>
      <dgm:spPr/>
      <dgm:t>
        <a:bodyPr/>
        <a:lstStyle/>
        <a:p>
          <a:endParaRPr lang="en-US"/>
        </a:p>
      </dgm:t>
    </dgm:pt>
    <dgm:pt modelId="{97FBD00A-41A9-41B3-A690-F6158FFEF36A}" type="sibTrans" cxnId="{CEC684B4-1ECC-4D2C-B1C5-D9A805FDBC1A}">
      <dgm:prSet/>
      <dgm:spPr>
        <a:solidFill>
          <a:srgbClr val="00ABC0"/>
        </a:solidFill>
      </dgm:spPr>
      <dgm:t>
        <a:bodyPr/>
        <a:lstStyle/>
        <a:p>
          <a:endParaRPr lang="en-US"/>
        </a:p>
      </dgm:t>
    </dgm:pt>
    <dgm:pt modelId="{FA701385-3AF5-4C04-849D-5D68C6F652C1}">
      <dgm:prSet custT="1"/>
      <dgm:spPr>
        <a:ln>
          <a:solidFill>
            <a:srgbClr val="00ABC0"/>
          </a:solidFill>
        </a:ln>
      </dgm:spPr>
      <dgm:t>
        <a:bodyPr/>
        <a:lstStyle/>
        <a:p>
          <a:pPr rtl="0"/>
          <a:r>
            <a:rPr lang="en-TT" sz="2400" b="0" dirty="0">
              <a:latin typeface="+mj-lt"/>
              <a:cs typeface="Calibri"/>
            </a:rPr>
            <a:t>Increases in TAN of 0.3mgKOH/g or Decreases of 50% of TBN value can indicate the presence of acids as by-products of degradation mechanisms. </a:t>
          </a:r>
          <a:endParaRPr lang="en-TT" sz="2400" b="0" dirty="0"/>
        </a:p>
      </dgm:t>
    </dgm:pt>
    <dgm:pt modelId="{395E3D1F-7D9B-4031-9797-50293ED17DE7}" type="parTrans" cxnId="{2FD8C9CB-CD9A-45E2-BC2B-66B731B12CA8}">
      <dgm:prSet/>
      <dgm:spPr/>
      <dgm:t>
        <a:bodyPr/>
        <a:lstStyle/>
        <a:p>
          <a:endParaRPr lang="en-US"/>
        </a:p>
      </dgm:t>
    </dgm:pt>
    <dgm:pt modelId="{EF8B7210-BB75-4A86-896E-32D53F0314B0}" type="sibTrans" cxnId="{2FD8C9CB-CD9A-45E2-BC2B-66B731B12CA8}">
      <dgm:prSet/>
      <dgm:spPr/>
      <dgm:t>
        <a:bodyPr/>
        <a:lstStyle/>
        <a:p>
          <a:endParaRPr lang="en-US"/>
        </a:p>
      </dgm:t>
    </dgm:pt>
    <dgm:pt modelId="{47163CD6-323E-4E92-945D-EE7591A20965}">
      <dgm:prSet/>
      <dgm:spPr>
        <a:solidFill>
          <a:srgbClr val="00ABC0"/>
        </a:solidFill>
      </dgm:spPr>
      <dgm:t>
        <a:bodyPr/>
        <a:lstStyle/>
        <a:p>
          <a:pPr rtl="0"/>
          <a:r>
            <a:rPr lang="en-TT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Concentration of Additives, Metals or Contaminants</a:t>
          </a:r>
          <a:endParaRPr lang="en-TT" b="0" dirty="0">
            <a:solidFill>
              <a:schemeClr val="tx1"/>
            </a:solidFill>
          </a:endParaRPr>
        </a:p>
      </dgm:t>
    </dgm:pt>
    <dgm:pt modelId="{A388A92A-F7E5-444B-8342-88E70EC7E2C2}" type="parTrans" cxnId="{EDCCD4BA-9736-4798-A070-B89A054FEF80}">
      <dgm:prSet/>
      <dgm:spPr/>
      <dgm:t>
        <a:bodyPr/>
        <a:lstStyle/>
        <a:p>
          <a:endParaRPr lang="en-US"/>
        </a:p>
      </dgm:t>
    </dgm:pt>
    <dgm:pt modelId="{8DED92F6-ED55-4E5E-9284-44B89C090ED9}" type="sibTrans" cxnId="{EDCCD4BA-9736-4798-A070-B89A054FEF80}">
      <dgm:prSet/>
      <dgm:spPr/>
      <dgm:t>
        <a:bodyPr/>
        <a:lstStyle/>
        <a:p>
          <a:endParaRPr lang="en-US"/>
        </a:p>
      </dgm:t>
    </dgm:pt>
    <dgm:pt modelId="{30C60A38-4FA9-4E82-BA47-8B4F5ABB17E2}">
      <dgm:prSet custT="1"/>
      <dgm:spPr>
        <a:ln>
          <a:solidFill>
            <a:srgbClr val="00ABC0"/>
          </a:solidFill>
        </a:ln>
      </dgm:spPr>
      <dgm:t>
        <a:bodyPr/>
        <a:lstStyle/>
        <a:p>
          <a:pPr rtl="0"/>
          <a:r>
            <a:rPr lang="en-TT" sz="2400" b="0" dirty="0">
              <a:latin typeface="+mj-lt"/>
              <a:cs typeface="Calibri"/>
            </a:rPr>
            <a:t>Presence or Absence of any of these items can indicate that degradation is occurring in the lubricant. </a:t>
          </a:r>
          <a:endParaRPr lang="en-TT" sz="2400" b="0" dirty="0"/>
        </a:p>
      </dgm:t>
    </dgm:pt>
    <dgm:pt modelId="{CF282011-7EB3-4C5A-A9B2-573D3F8CDF53}" type="parTrans" cxnId="{245D5460-0350-477C-887C-611DA54296F7}">
      <dgm:prSet/>
      <dgm:spPr/>
      <dgm:t>
        <a:bodyPr/>
        <a:lstStyle/>
        <a:p>
          <a:endParaRPr lang="en-US"/>
        </a:p>
      </dgm:t>
    </dgm:pt>
    <dgm:pt modelId="{42237125-7E1C-48EF-8DC0-5D9F9B551D02}" type="sibTrans" cxnId="{245D5460-0350-477C-887C-611DA54296F7}">
      <dgm:prSet/>
      <dgm:spPr/>
      <dgm:t>
        <a:bodyPr/>
        <a:lstStyle/>
        <a:p>
          <a:endParaRPr lang="en-US"/>
        </a:p>
      </dgm:t>
    </dgm:pt>
    <dgm:pt modelId="{33654B6B-590D-4307-9C38-59C42BEB48D3}" type="pres">
      <dgm:prSet presAssocID="{6C78F6DD-68B3-4E60-B80A-791397BBE72A}" presName="Name0" presStyleCnt="0">
        <dgm:presLayoutVars>
          <dgm:dir/>
          <dgm:animLvl val="lvl"/>
          <dgm:resizeHandles val="exact"/>
        </dgm:presLayoutVars>
      </dgm:prSet>
      <dgm:spPr/>
    </dgm:pt>
    <dgm:pt modelId="{652CE603-9424-40BE-AEC8-4708F491FA9D}" type="pres">
      <dgm:prSet presAssocID="{6C78F6DD-68B3-4E60-B80A-791397BBE72A}" presName="tSp" presStyleCnt="0"/>
      <dgm:spPr/>
    </dgm:pt>
    <dgm:pt modelId="{F14C382E-124D-431C-86FC-35709227DD80}" type="pres">
      <dgm:prSet presAssocID="{6C78F6DD-68B3-4E60-B80A-791397BBE72A}" presName="bSp" presStyleCnt="0"/>
      <dgm:spPr/>
    </dgm:pt>
    <dgm:pt modelId="{67B4DD05-42E9-42A5-B746-A94D93BC134B}" type="pres">
      <dgm:prSet presAssocID="{6C78F6DD-68B3-4E60-B80A-791397BBE72A}" presName="process" presStyleCnt="0"/>
      <dgm:spPr/>
    </dgm:pt>
    <dgm:pt modelId="{578886C2-C97B-4C55-9482-16EDC9793346}" type="pres">
      <dgm:prSet presAssocID="{EEBA417A-4D07-495C-BC19-87876680FBF3}" presName="composite1" presStyleCnt="0"/>
      <dgm:spPr/>
    </dgm:pt>
    <dgm:pt modelId="{0A4FFCB7-C7DA-4E7B-A2A2-17ADBA3A5AD2}" type="pres">
      <dgm:prSet presAssocID="{EEBA417A-4D07-495C-BC19-87876680FBF3}" presName="dummyNode1" presStyleLbl="node1" presStyleIdx="0" presStyleCnt="4"/>
      <dgm:spPr/>
    </dgm:pt>
    <dgm:pt modelId="{AB850F83-D0BF-491F-BC87-38314E5E1F8B}" type="pres">
      <dgm:prSet presAssocID="{EEBA417A-4D07-495C-BC19-87876680FBF3}" presName="childNode1" presStyleLbl="bgAcc1" presStyleIdx="0" presStyleCnt="4" custScaleY="149326">
        <dgm:presLayoutVars>
          <dgm:bulletEnabled val="1"/>
        </dgm:presLayoutVars>
      </dgm:prSet>
      <dgm:spPr/>
    </dgm:pt>
    <dgm:pt modelId="{CAE6D885-255D-4C35-A529-B31FF171F4E5}" type="pres">
      <dgm:prSet presAssocID="{EEBA417A-4D07-495C-BC19-87876680FBF3}" presName="childNode1tx" presStyleLbl="bgAcc1" presStyleIdx="0" presStyleCnt="4">
        <dgm:presLayoutVars>
          <dgm:bulletEnabled val="1"/>
        </dgm:presLayoutVars>
      </dgm:prSet>
      <dgm:spPr/>
    </dgm:pt>
    <dgm:pt modelId="{46D54542-918E-496C-86A5-764D1ECF2B88}" type="pres">
      <dgm:prSet presAssocID="{EEBA417A-4D07-495C-BC19-87876680FBF3}" presName="parentNode1" presStyleLbl="node1" presStyleIdx="0" presStyleCnt="4" custLinFactNeighborY="99494">
        <dgm:presLayoutVars>
          <dgm:chMax val="1"/>
          <dgm:bulletEnabled val="1"/>
        </dgm:presLayoutVars>
      </dgm:prSet>
      <dgm:spPr/>
    </dgm:pt>
    <dgm:pt modelId="{E8F15C0E-5DCE-44F5-943A-BA63C7D2DC0D}" type="pres">
      <dgm:prSet presAssocID="{EEBA417A-4D07-495C-BC19-87876680FBF3}" presName="connSite1" presStyleCnt="0"/>
      <dgm:spPr/>
    </dgm:pt>
    <dgm:pt modelId="{DAA55334-1836-4260-BC86-B88E38C5DB1E}" type="pres">
      <dgm:prSet presAssocID="{CC9FAD40-5EF3-4F10-9F2C-E94BA548E29A}" presName="Name9" presStyleLbl="sibTrans2D1" presStyleIdx="0" presStyleCnt="3" custLinFactNeighborX="3414" custLinFactNeighborY="4783"/>
      <dgm:spPr/>
    </dgm:pt>
    <dgm:pt modelId="{08EDE1EB-6AA4-458D-941E-110E54A50B84}" type="pres">
      <dgm:prSet presAssocID="{9C64C8C6-C325-43F5-BEF8-69072DD72DA0}" presName="composite2" presStyleCnt="0"/>
      <dgm:spPr/>
    </dgm:pt>
    <dgm:pt modelId="{B0486A70-757F-492B-9428-B6FFBAB33AAE}" type="pres">
      <dgm:prSet presAssocID="{9C64C8C6-C325-43F5-BEF8-69072DD72DA0}" presName="dummyNode2" presStyleLbl="node1" presStyleIdx="0" presStyleCnt="4"/>
      <dgm:spPr/>
    </dgm:pt>
    <dgm:pt modelId="{DC21EEEE-3C3A-4F90-9848-905B804E1608}" type="pres">
      <dgm:prSet presAssocID="{9C64C8C6-C325-43F5-BEF8-69072DD72DA0}" presName="childNode2" presStyleLbl="bgAcc1" presStyleIdx="1" presStyleCnt="4" custScaleY="149326">
        <dgm:presLayoutVars>
          <dgm:bulletEnabled val="1"/>
        </dgm:presLayoutVars>
      </dgm:prSet>
      <dgm:spPr/>
    </dgm:pt>
    <dgm:pt modelId="{93FCEE01-EFFF-4F70-A00D-72AF7E7895BA}" type="pres">
      <dgm:prSet presAssocID="{9C64C8C6-C325-43F5-BEF8-69072DD72DA0}" presName="childNode2tx" presStyleLbl="bgAcc1" presStyleIdx="1" presStyleCnt="4">
        <dgm:presLayoutVars>
          <dgm:bulletEnabled val="1"/>
        </dgm:presLayoutVars>
      </dgm:prSet>
      <dgm:spPr/>
    </dgm:pt>
    <dgm:pt modelId="{92899682-B4D6-4969-8066-06DC15E7BA5E}" type="pres">
      <dgm:prSet presAssocID="{9C64C8C6-C325-43F5-BEF8-69072DD72DA0}" presName="parentNode2" presStyleLbl="node1" presStyleIdx="1" presStyleCnt="4" custLinFactNeighborY="-76927">
        <dgm:presLayoutVars>
          <dgm:chMax val="0"/>
          <dgm:bulletEnabled val="1"/>
        </dgm:presLayoutVars>
      </dgm:prSet>
      <dgm:spPr/>
    </dgm:pt>
    <dgm:pt modelId="{FB36852F-31A0-48C7-89C2-6E33FE66DF43}" type="pres">
      <dgm:prSet presAssocID="{9C64C8C6-C325-43F5-BEF8-69072DD72DA0}" presName="connSite2" presStyleCnt="0"/>
      <dgm:spPr/>
    </dgm:pt>
    <dgm:pt modelId="{6D046469-ED6C-4E4A-AB5C-252475312994}" type="pres">
      <dgm:prSet presAssocID="{8188FB8A-6B81-4EE2-AF58-AD086DC78907}" presName="Name18" presStyleLbl="sibTrans2D1" presStyleIdx="1" presStyleCnt="3" custLinFactNeighborX="634" custLinFactNeighborY="-4567"/>
      <dgm:spPr/>
    </dgm:pt>
    <dgm:pt modelId="{87FD1F88-483B-4A24-83F9-78B03E2D2499}" type="pres">
      <dgm:prSet presAssocID="{9F35728B-5B5A-4DF9-A697-47AD59832070}" presName="composite1" presStyleCnt="0"/>
      <dgm:spPr/>
    </dgm:pt>
    <dgm:pt modelId="{79D23B6D-5AA7-491D-B547-DDB1FF9AAD80}" type="pres">
      <dgm:prSet presAssocID="{9F35728B-5B5A-4DF9-A697-47AD59832070}" presName="dummyNode1" presStyleLbl="node1" presStyleIdx="1" presStyleCnt="4"/>
      <dgm:spPr/>
    </dgm:pt>
    <dgm:pt modelId="{77AD2AE3-B573-451E-8595-E34A62403F59}" type="pres">
      <dgm:prSet presAssocID="{9F35728B-5B5A-4DF9-A697-47AD59832070}" presName="childNode1" presStyleLbl="bgAcc1" presStyleIdx="2" presStyleCnt="4" custScaleY="149326">
        <dgm:presLayoutVars>
          <dgm:bulletEnabled val="1"/>
        </dgm:presLayoutVars>
      </dgm:prSet>
      <dgm:spPr/>
    </dgm:pt>
    <dgm:pt modelId="{A371A991-D943-44A2-A367-A6ECFDD712B9}" type="pres">
      <dgm:prSet presAssocID="{9F35728B-5B5A-4DF9-A697-47AD59832070}" presName="childNode1tx" presStyleLbl="bgAcc1" presStyleIdx="2" presStyleCnt="4">
        <dgm:presLayoutVars>
          <dgm:bulletEnabled val="1"/>
        </dgm:presLayoutVars>
      </dgm:prSet>
      <dgm:spPr/>
    </dgm:pt>
    <dgm:pt modelId="{1B2E866A-7338-4F09-9A3C-8961E8CD8A95}" type="pres">
      <dgm:prSet presAssocID="{9F35728B-5B5A-4DF9-A697-47AD59832070}" presName="parentNode1" presStyleLbl="node1" presStyleIdx="2" presStyleCnt="4" custLinFactNeighborY="99494">
        <dgm:presLayoutVars>
          <dgm:chMax val="1"/>
          <dgm:bulletEnabled val="1"/>
        </dgm:presLayoutVars>
      </dgm:prSet>
      <dgm:spPr/>
    </dgm:pt>
    <dgm:pt modelId="{E57B8EED-F311-473C-8837-EBA40A638A65}" type="pres">
      <dgm:prSet presAssocID="{9F35728B-5B5A-4DF9-A697-47AD59832070}" presName="connSite1" presStyleCnt="0"/>
      <dgm:spPr/>
    </dgm:pt>
    <dgm:pt modelId="{5F323535-6F9B-4064-A61A-47D682B31BB0}" type="pres">
      <dgm:prSet presAssocID="{97FBD00A-41A9-41B3-A690-F6158FFEF36A}" presName="Name9" presStyleLbl="sibTrans2D1" presStyleIdx="2" presStyleCnt="3" custLinFactNeighborX="1230" custLinFactNeighborY="2451"/>
      <dgm:spPr/>
    </dgm:pt>
    <dgm:pt modelId="{C3A26F49-9C94-4FC2-A07D-0A853E06736D}" type="pres">
      <dgm:prSet presAssocID="{47163CD6-323E-4E92-945D-EE7591A20965}" presName="composite2" presStyleCnt="0"/>
      <dgm:spPr/>
    </dgm:pt>
    <dgm:pt modelId="{896093D8-6544-4575-994C-EED2381DEEB5}" type="pres">
      <dgm:prSet presAssocID="{47163CD6-323E-4E92-945D-EE7591A20965}" presName="dummyNode2" presStyleLbl="node1" presStyleIdx="2" presStyleCnt="4"/>
      <dgm:spPr/>
    </dgm:pt>
    <dgm:pt modelId="{AACDE1C3-8392-49B0-85E1-01EB68ABADD5}" type="pres">
      <dgm:prSet presAssocID="{47163CD6-323E-4E92-945D-EE7591A20965}" presName="childNode2" presStyleLbl="bgAcc1" presStyleIdx="3" presStyleCnt="4" custScaleY="149326">
        <dgm:presLayoutVars>
          <dgm:bulletEnabled val="1"/>
        </dgm:presLayoutVars>
      </dgm:prSet>
      <dgm:spPr/>
    </dgm:pt>
    <dgm:pt modelId="{DD3911E5-AA3A-47B9-A0C5-BB649BD7C4D6}" type="pres">
      <dgm:prSet presAssocID="{47163CD6-323E-4E92-945D-EE7591A20965}" presName="childNode2tx" presStyleLbl="bgAcc1" presStyleIdx="3" presStyleCnt="4">
        <dgm:presLayoutVars>
          <dgm:bulletEnabled val="1"/>
        </dgm:presLayoutVars>
      </dgm:prSet>
      <dgm:spPr/>
    </dgm:pt>
    <dgm:pt modelId="{555D8157-F293-492E-BB76-C6EAEEA899BD}" type="pres">
      <dgm:prSet presAssocID="{47163CD6-323E-4E92-945D-EE7591A20965}" presName="parentNode2" presStyleLbl="node1" presStyleIdx="3" presStyleCnt="4" custLinFactNeighborY="-76927">
        <dgm:presLayoutVars>
          <dgm:chMax val="0"/>
          <dgm:bulletEnabled val="1"/>
        </dgm:presLayoutVars>
      </dgm:prSet>
      <dgm:spPr/>
    </dgm:pt>
    <dgm:pt modelId="{3775591F-6E02-4692-9834-8A9C925A3CC0}" type="pres">
      <dgm:prSet presAssocID="{47163CD6-323E-4E92-945D-EE7591A20965}" presName="connSite2" presStyleCnt="0"/>
      <dgm:spPr/>
    </dgm:pt>
  </dgm:ptLst>
  <dgm:cxnLst>
    <dgm:cxn modelId="{25132608-A375-461C-BEC3-F85BBE37146E}" type="presOf" srcId="{97FBD00A-41A9-41B3-A690-F6158FFEF36A}" destId="{5F323535-6F9B-4064-A61A-47D682B31BB0}" srcOrd="0" destOrd="0" presId="urn:microsoft.com/office/officeart/2005/8/layout/hProcess4"/>
    <dgm:cxn modelId="{2C6F6C28-AEBD-44E8-A4F5-5088E2A077E6}" type="presOf" srcId="{30C60A38-4FA9-4E82-BA47-8B4F5ABB17E2}" destId="{AACDE1C3-8392-49B0-85E1-01EB68ABADD5}" srcOrd="0" destOrd="0" presId="urn:microsoft.com/office/officeart/2005/8/layout/hProcess4"/>
    <dgm:cxn modelId="{031AAE31-59F3-4E21-B8A6-45D038A19544}" srcId="{EEBA417A-4D07-495C-BC19-87876680FBF3}" destId="{9ECD4F51-13D6-41ED-BC43-30E9A6555ACB}" srcOrd="0" destOrd="0" parTransId="{7E674944-60F8-4F84-A346-ECE9D48FCF64}" sibTransId="{B9936A84-CAA3-4FEE-8FAA-E8FD4E6A4F89}"/>
    <dgm:cxn modelId="{D6EA6534-BE9A-49DA-8EA6-A46E6592ACFC}" type="presOf" srcId="{CC9FAD40-5EF3-4F10-9F2C-E94BA548E29A}" destId="{DAA55334-1836-4260-BC86-B88E38C5DB1E}" srcOrd="0" destOrd="0" presId="urn:microsoft.com/office/officeart/2005/8/layout/hProcess4"/>
    <dgm:cxn modelId="{08C5313B-102E-43E0-933C-78456131E62D}" type="presOf" srcId="{30C60A38-4FA9-4E82-BA47-8B4F5ABB17E2}" destId="{DD3911E5-AA3A-47B9-A0C5-BB649BD7C4D6}" srcOrd="1" destOrd="0" presId="urn:microsoft.com/office/officeart/2005/8/layout/hProcess4"/>
    <dgm:cxn modelId="{15A3E33B-B485-45EF-A5DB-2E080ED776CF}" type="presOf" srcId="{9F35728B-5B5A-4DF9-A697-47AD59832070}" destId="{1B2E866A-7338-4F09-9A3C-8961E8CD8A95}" srcOrd="0" destOrd="0" presId="urn:microsoft.com/office/officeart/2005/8/layout/hProcess4"/>
    <dgm:cxn modelId="{6EC5563D-CDCC-49CB-AB76-83BFBED01903}" type="presOf" srcId="{8188FB8A-6B81-4EE2-AF58-AD086DC78907}" destId="{6D046469-ED6C-4E4A-AB5C-252475312994}" srcOrd="0" destOrd="0" presId="urn:microsoft.com/office/officeart/2005/8/layout/hProcess4"/>
    <dgm:cxn modelId="{245D5460-0350-477C-887C-611DA54296F7}" srcId="{47163CD6-323E-4E92-945D-EE7591A20965}" destId="{30C60A38-4FA9-4E82-BA47-8B4F5ABB17E2}" srcOrd="0" destOrd="0" parTransId="{CF282011-7EB3-4C5A-A9B2-573D3F8CDF53}" sibTransId="{42237125-7E1C-48EF-8DC0-5D9F9B551D02}"/>
    <dgm:cxn modelId="{4CD81067-753C-4253-9B98-4770CBEB00C4}" type="presOf" srcId="{9C64C8C6-C325-43F5-BEF8-69072DD72DA0}" destId="{92899682-B4D6-4969-8066-06DC15E7BA5E}" srcOrd="0" destOrd="0" presId="urn:microsoft.com/office/officeart/2005/8/layout/hProcess4"/>
    <dgm:cxn modelId="{21F9EA53-8211-458E-80C1-08AB3D2DF0B4}" type="presOf" srcId="{A1855A6F-D730-4A17-A5E8-9EF93BA72DA0}" destId="{DC21EEEE-3C3A-4F90-9848-905B804E1608}" srcOrd="0" destOrd="0" presId="urn:microsoft.com/office/officeart/2005/8/layout/hProcess4"/>
    <dgm:cxn modelId="{F4B93457-29D2-4CD6-9112-8CCB3DDDC8EF}" type="presOf" srcId="{FA701385-3AF5-4C04-849D-5D68C6F652C1}" destId="{A371A991-D943-44A2-A367-A6ECFDD712B9}" srcOrd="1" destOrd="0" presId="urn:microsoft.com/office/officeart/2005/8/layout/hProcess4"/>
    <dgm:cxn modelId="{91447877-9CD5-4FC6-8FBF-481872C93A00}" type="presOf" srcId="{9ECD4F51-13D6-41ED-BC43-30E9A6555ACB}" destId="{AB850F83-D0BF-491F-BC87-38314E5E1F8B}" srcOrd="0" destOrd="0" presId="urn:microsoft.com/office/officeart/2005/8/layout/hProcess4"/>
    <dgm:cxn modelId="{F7521A85-A843-4BF1-8037-521BE2F69ED2}" srcId="{6C78F6DD-68B3-4E60-B80A-791397BBE72A}" destId="{EEBA417A-4D07-495C-BC19-87876680FBF3}" srcOrd="0" destOrd="0" parTransId="{D05FA62B-8F68-4943-93EA-1191B68B4E3E}" sibTransId="{CC9FAD40-5EF3-4F10-9F2C-E94BA548E29A}"/>
    <dgm:cxn modelId="{CEC684B4-1ECC-4D2C-B1C5-D9A805FDBC1A}" srcId="{6C78F6DD-68B3-4E60-B80A-791397BBE72A}" destId="{9F35728B-5B5A-4DF9-A697-47AD59832070}" srcOrd="2" destOrd="0" parTransId="{DEAB340E-F059-4934-912B-E49BD4973EA8}" sibTransId="{97FBD00A-41A9-41B3-A690-F6158FFEF36A}"/>
    <dgm:cxn modelId="{EDCCD4BA-9736-4798-A070-B89A054FEF80}" srcId="{6C78F6DD-68B3-4E60-B80A-791397BBE72A}" destId="{47163CD6-323E-4E92-945D-EE7591A20965}" srcOrd="3" destOrd="0" parTransId="{A388A92A-F7E5-444B-8342-88E70EC7E2C2}" sibTransId="{8DED92F6-ED55-4E5E-9284-44B89C090ED9}"/>
    <dgm:cxn modelId="{837186BF-F790-41A5-80F0-239C76581CA3}" type="presOf" srcId="{EEBA417A-4D07-495C-BC19-87876680FBF3}" destId="{46D54542-918E-496C-86A5-764D1ECF2B88}" srcOrd="0" destOrd="0" presId="urn:microsoft.com/office/officeart/2005/8/layout/hProcess4"/>
    <dgm:cxn modelId="{2FD8C9CB-CD9A-45E2-BC2B-66B731B12CA8}" srcId="{9F35728B-5B5A-4DF9-A697-47AD59832070}" destId="{FA701385-3AF5-4C04-849D-5D68C6F652C1}" srcOrd="0" destOrd="0" parTransId="{395E3D1F-7D9B-4031-9797-50293ED17DE7}" sibTransId="{EF8B7210-BB75-4A86-896E-32D53F0314B0}"/>
    <dgm:cxn modelId="{FB0A35CE-FB49-4B57-AE70-D2023B163197}" type="presOf" srcId="{A1855A6F-D730-4A17-A5E8-9EF93BA72DA0}" destId="{93FCEE01-EFFF-4F70-A00D-72AF7E7895BA}" srcOrd="1" destOrd="0" presId="urn:microsoft.com/office/officeart/2005/8/layout/hProcess4"/>
    <dgm:cxn modelId="{344E77D1-8B1D-4EC4-8F58-2ED78B89515E}" srcId="{6C78F6DD-68B3-4E60-B80A-791397BBE72A}" destId="{9C64C8C6-C325-43F5-BEF8-69072DD72DA0}" srcOrd="1" destOrd="0" parTransId="{B0ECB522-0543-4F33-B9EF-ACC04F6EEAD2}" sibTransId="{8188FB8A-6B81-4EE2-AF58-AD086DC78907}"/>
    <dgm:cxn modelId="{35284ED3-F6DC-425B-BC8C-CEEBABBD4E13}" type="presOf" srcId="{9ECD4F51-13D6-41ED-BC43-30E9A6555ACB}" destId="{CAE6D885-255D-4C35-A529-B31FF171F4E5}" srcOrd="1" destOrd="0" presId="urn:microsoft.com/office/officeart/2005/8/layout/hProcess4"/>
    <dgm:cxn modelId="{72F5E2D5-9B31-445F-BEC0-569DE0E4C426}" srcId="{9C64C8C6-C325-43F5-BEF8-69072DD72DA0}" destId="{A1855A6F-D730-4A17-A5E8-9EF93BA72DA0}" srcOrd="0" destOrd="0" parTransId="{7F7F69AA-33F7-4A17-B761-435CA03A8957}" sibTransId="{20F90884-A036-43A1-8C46-DA25E04369F8}"/>
    <dgm:cxn modelId="{6C8F5BE7-253E-4E39-8794-DE7768622443}" type="presOf" srcId="{FA701385-3AF5-4C04-849D-5D68C6F652C1}" destId="{77AD2AE3-B573-451E-8595-E34A62403F59}" srcOrd="0" destOrd="0" presId="urn:microsoft.com/office/officeart/2005/8/layout/hProcess4"/>
    <dgm:cxn modelId="{43714CE8-F62C-4520-AA7E-6260C789F383}" type="presOf" srcId="{6C78F6DD-68B3-4E60-B80A-791397BBE72A}" destId="{33654B6B-590D-4307-9C38-59C42BEB48D3}" srcOrd="0" destOrd="0" presId="urn:microsoft.com/office/officeart/2005/8/layout/hProcess4"/>
    <dgm:cxn modelId="{A9471CF2-2DF9-46F5-A2E2-60791D4F6224}" type="presOf" srcId="{47163CD6-323E-4E92-945D-EE7591A20965}" destId="{555D8157-F293-492E-BB76-C6EAEEA899BD}" srcOrd="0" destOrd="0" presId="urn:microsoft.com/office/officeart/2005/8/layout/hProcess4"/>
    <dgm:cxn modelId="{ABB9F35B-CBAF-4B80-AD37-EE1592577B07}" type="presParOf" srcId="{33654B6B-590D-4307-9C38-59C42BEB48D3}" destId="{652CE603-9424-40BE-AEC8-4708F491FA9D}" srcOrd="0" destOrd="0" presId="urn:microsoft.com/office/officeart/2005/8/layout/hProcess4"/>
    <dgm:cxn modelId="{5F4E32B3-7815-475B-8D8C-58139D3BA205}" type="presParOf" srcId="{33654B6B-590D-4307-9C38-59C42BEB48D3}" destId="{F14C382E-124D-431C-86FC-35709227DD80}" srcOrd="1" destOrd="0" presId="urn:microsoft.com/office/officeart/2005/8/layout/hProcess4"/>
    <dgm:cxn modelId="{0DDE6C84-438C-479E-B496-BE8AE2B60083}" type="presParOf" srcId="{33654B6B-590D-4307-9C38-59C42BEB48D3}" destId="{67B4DD05-42E9-42A5-B746-A94D93BC134B}" srcOrd="2" destOrd="0" presId="urn:microsoft.com/office/officeart/2005/8/layout/hProcess4"/>
    <dgm:cxn modelId="{1D9B7B05-C1E7-4085-89CD-3E2B4C7F9643}" type="presParOf" srcId="{67B4DD05-42E9-42A5-B746-A94D93BC134B}" destId="{578886C2-C97B-4C55-9482-16EDC9793346}" srcOrd="0" destOrd="0" presId="urn:microsoft.com/office/officeart/2005/8/layout/hProcess4"/>
    <dgm:cxn modelId="{82FF476E-3D7F-4B77-A2D8-BDA5A1A2D7EE}" type="presParOf" srcId="{578886C2-C97B-4C55-9482-16EDC9793346}" destId="{0A4FFCB7-C7DA-4E7B-A2A2-17ADBA3A5AD2}" srcOrd="0" destOrd="0" presId="urn:microsoft.com/office/officeart/2005/8/layout/hProcess4"/>
    <dgm:cxn modelId="{07984F54-4B37-4738-B341-74C5B319A3AA}" type="presParOf" srcId="{578886C2-C97B-4C55-9482-16EDC9793346}" destId="{AB850F83-D0BF-491F-BC87-38314E5E1F8B}" srcOrd="1" destOrd="0" presId="urn:microsoft.com/office/officeart/2005/8/layout/hProcess4"/>
    <dgm:cxn modelId="{2738DD9C-B74A-427F-92AD-2EEE6579C201}" type="presParOf" srcId="{578886C2-C97B-4C55-9482-16EDC9793346}" destId="{CAE6D885-255D-4C35-A529-B31FF171F4E5}" srcOrd="2" destOrd="0" presId="urn:microsoft.com/office/officeart/2005/8/layout/hProcess4"/>
    <dgm:cxn modelId="{554C6C44-4CBE-4E2E-894B-EA9FE81AD625}" type="presParOf" srcId="{578886C2-C97B-4C55-9482-16EDC9793346}" destId="{46D54542-918E-496C-86A5-764D1ECF2B88}" srcOrd="3" destOrd="0" presId="urn:microsoft.com/office/officeart/2005/8/layout/hProcess4"/>
    <dgm:cxn modelId="{DBBED182-7CEB-4CFA-85C9-8A5457931F64}" type="presParOf" srcId="{578886C2-C97B-4C55-9482-16EDC9793346}" destId="{E8F15C0E-5DCE-44F5-943A-BA63C7D2DC0D}" srcOrd="4" destOrd="0" presId="urn:microsoft.com/office/officeart/2005/8/layout/hProcess4"/>
    <dgm:cxn modelId="{21FEFFD9-42E7-4973-BA20-50156DF0DB72}" type="presParOf" srcId="{67B4DD05-42E9-42A5-B746-A94D93BC134B}" destId="{DAA55334-1836-4260-BC86-B88E38C5DB1E}" srcOrd="1" destOrd="0" presId="urn:microsoft.com/office/officeart/2005/8/layout/hProcess4"/>
    <dgm:cxn modelId="{0E66527B-B73F-46BE-B29D-0C9FD294768C}" type="presParOf" srcId="{67B4DD05-42E9-42A5-B746-A94D93BC134B}" destId="{08EDE1EB-6AA4-458D-941E-110E54A50B84}" srcOrd="2" destOrd="0" presId="urn:microsoft.com/office/officeart/2005/8/layout/hProcess4"/>
    <dgm:cxn modelId="{4BC9A51D-CC03-4A6C-8810-26E16F2ADBD6}" type="presParOf" srcId="{08EDE1EB-6AA4-458D-941E-110E54A50B84}" destId="{B0486A70-757F-492B-9428-B6FFBAB33AAE}" srcOrd="0" destOrd="0" presId="urn:microsoft.com/office/officeart/2005/8/layout/hProcess4"/>
    <dgm:cxn modelId="{F95C3C71-AD9F-4517-BBAE-8A01AA219DA9}" type="presParOf" srcId="{08EDE1EB-6AA4-458D-941E-110E54A50B84}" destId="{DC21EEEE-3C3A-4F90-9848-905B804E1608}" srcOrd="1" destOrd="0" presId="urn:microsoft.com/office/officeart/2005/8/layout/hProcess4"/>
    <dgm:cxn modelId="{3C8AC488-7989-425E-8363-6698DB42DAD5}" type="presParOf" srcId="{08EDE1EB-6AA4-458D-941E-110E54A50B84}" destId="{93FCEE01-EFFF-4F70-A00D-72AF7E7895BA}" srcOrd="2" destOrd="0" presId="urn:microsoft.com/office/officeart/2005/8/layout/hProcess4"/>
    <dgm:cxn modelId="{574C595B-D619-4E76-A452-E3D76FF1BF11}" type="presParOf" srcId="{08EDE1EB-6AA4-458D-941E-110E54A50B84}" destId="{92899682-B4D6-4969-8066-06DC15E7BA5E}" srcOrd="3" destOrd="0" presId="urn:microsoft.com/office/officeart/2005/8/layout/hProcess4"/>
    <dgm:cxn modelId="{142F44AB-FBB5-4D7E-8086-9BE377E45AC7}" type="presParOf" srcId="{08EDE1EB-6AA4-458D-941E-110E54A50B84}" destId="{FB36852F-31A0-48C7-89C2-6E33FE66DF43}" srcOrd="4" destOrd="0" presId="urn:microsoft.com/office/officeart/2005/8/layout/hProcess4"/>
    <dgm:cxn modelId="{559377ED-E578-4AD4-B901-89F8B9A4857F}" type="presParOf" srcId="{67B4DD05-42E9-42A5-B746-A94D93BC134B}" destId="{6D046469-ED6C-4E4A-AB5C-252475312994}" srcOrd="3" destOrd="0" presId="urn:microsoft.com/office/officeart/2005/8/layout/hProcess4"/>
    <dgm:cxn modelId="{A5ED2D47-9F97-4153-A2AA-513992584931}" type="presParOf" srcId="{67B4DD05-42E9-42A5-B746-A94D93BC134B}" destId="{87FD1F88-483B-4A24-83F9-78B03E2D2499}" srcOrd="4" destOrd="0" presId="urn:microsoft.com/office/officeart/2005/8/layout/hProcess4"/>
    <dgm:cxn modelId="{BB2B3C5A-7A08-4736-866D-59233C733BF7}" type="presParOf" srcId="{87FD1F88-483B-4A24-83F9-78B03E2D2499}" destId="{79D23B6D-5AA7-491D-B547-DDB1FF9AAD80}" srcOrd="0" destOrd="0" presId="urn:microsoft.com/office/officeart/2005/8/layout/hProcess4"/>
    <dgm:cxn modelId="{1D3D4471-A7F4-4775-91AF-DFD7CA76D3F0}" type="presParOf" srcId="{87FD1F88-483B-4A24-83F9-78B03E2D2499}" destId="{77AD2AE3-B573-451E-8595-E34A62403F59}" srcOrd="1" destOrd="0" presId="urn:microsoft.com/office/officeart/2005/8/layout/hProcess4"/>
    <dgm:cxn modelId="{0B960806-1A5F-49F2-8D20-BB07E9CE9D66}" type="presParOf" srcId="{87FD1F88-483B-4A24-83F9-78B03E2D2499}" destId="{A371A991-D943-44A2-A367-A6ECFDD712B9}" srcOrd="2" destOrd="0" presId="urn:microsoft.com/office/officeart/2005/8/layout/hProcess4"/>
    <dgm:cxn modelId="{0A4DC300-6843-4852-A6C1-D0EFC9329F07}" type="presParOf" srcId="{87FD1F88-483B-4A24-83F9-78B03E2D2499}" destId="{1B2E866A-7338-4F09-9A3C-8961E8CD8A95}" srcOrd="3" destOrd="0" presId="urn:microsoft.com/office/officeart/2005/8/layout/hProcess4"/>
    <dgm:cxn modelId="{D026C3D1-3F6A-419B-BBC3-4AA0D5CC3C53}" type="presParOf" srcId="{87FD1F88-483B-4A24-83F9-78B03E2D2499}" destId="{E57B8EED-F311-473C-8837-EBA40A638A65}" srcOrd="4" destOrd="0" presId="urn:microsoft.com/office/officeart/2005/8/layout/hProcess4"/>
    <dgm:cxn modelId="{C6B54B26-A121-4585-A4F5-CA01F38E2FB3}" type="presParOf" srcId="{67B4DD05-42E9-42A5-B746-A94D93BC134B}" destId="{5F323535-6F9B-4064-A61A-47D682B31BB0}" srcOrd="5" destOrd="0" presId="urn:microsoft.com/office/officeart/2005/8/layout/hProcess4"/>
    <dgm:cxn modelId="{FF9D47FE-7105-48BD-B30A-DFD598FBD003}" type="presParOf" srcId="{67B4DD05-42E9-42A5-B746-A94D93BC134B}" destId="{C3A26F49-9C94-4FC2-A07D-0A853E06736D}" srcOrd="6" destOrd="0" presId="urn:microsoft.com/office/officeart/2005/8/layout/hProcess4"/>
    <dgm:cxn modelId="{812BF41E-23D0-4AF3-99CB-434130B23413}" type="presParOf" srcId="{C3A26F49-9C94-4FC2-A07D-0A853E06736D}" destId="{896093D8-6544-4575-994C-EED2381DEEB5}" srcOrd="0" destOrd="0" presId="urn:microsoft.com/office/officeart/2005/8/layout/hProcess4"/>
    <dgm:cxn modelId="{933428DC-14A0-4C2A-8B0B-583A20B8CE2D}" type="presParOf" srcId="{C3A26F49-9C94-4FC2-A07D-0A853E06736D}" destId="{AACDE1C3-8392-49B0-85E1-01EB68ABADD5}" srcOrd="1" destOrd="0" presId="urn:microsoft.com/office/officeart/2005/8/layout/hProcess4"/>
    <dgm:cxn modelId="{B880F838-A169-41E7-8938-16A77F8E6884}" type="presParOf" srcId="{C3A26F49-9C94-4FC2-A07D-0A853E06736D}" destId="{DD3911E5-AA3A-47B9-A0C5-BB649BD7C4D6}" srcOrd="2" destOrd="0" presId="urn:microsoft.com/office/officeart/2005/8/layout/hProcess4"/>
    <dgm:cxn modelId="{502ADC0A-235A-4E62-A6D6-95FBECC1C5CC}" type="presParOf" srcId="{C3A26F49-9C94-4FC2-A07D-0A853E06736D}" destId="{555D8157-F293-492E-BB76-C6EAEEA899BD}" srcOrd="3" destOrd="0" presId="urn:microsoft.com/office/officeart/2005/8/layout/hProcess4"/>
    <dgm:cxn modelId="{E7F0B54C-3D8C-4BEE-B0EC-65CEF09898E8}" type="presParOf" srcId="{C3A26F49-9C94-4FC2-A07D-0A853E06736D}" destId="{3775591F-6E02-4692-9834-8A9C925A3CC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C2F98-7056-4B7B-A611-680AFAD89C30}">
      <dsp:nvSpPr>
        <dsp:cNvPr id="0" name=""/>
        <dsp:cNvSpPr/>
      </dsp:nvSpPr>
      <dsp:spPr>
        <a:xfrm>
          <a:off x="184325" y="3124"/>
          <a:ext cx="3874938" cy="1937469"/>
        </a:xfrm>
        <a:prstGeom prst="roundRect">
          <a:avLst>
            <a:gd name="adj" fmla="val 10000"/>
          </a:avLst>
        </a:prstGeom>
        <a:solidFill>
          <a:srgbClr val="00AB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</a:rPr>
            <a:t>What is degradation? </a:t>
          </a:r>
        </a:p>
      </dsp:txBody>
      <dsp:txXfrm>
        <a:off x="241072" y="59871"/>
        <a:ext cx="3761444" cy="1823975"/>
      </dsp:txXfrm>
    </dsp:sp>
    <dsp:sp modelId="{12E1B39C-9628-4E92-BD21-E871C2F1F79E}">
      <dsp:nvSpPr>
        <dsp:cNvPr id="0" name=""/>
        <dsp:cNvSpPr/>
      </dsp:nvSpPr>
      <dsp:spPr>
        <a:xfrm>
          <a:off x="184325" y="2231214"/>
          <a:ext cx="3874938" cy="1937469"/>
        </a:xfrm>
        <a:prstGeom prst="roundRect">
          <a:avLst>
            <a:gd name="adj" fmla="val 10000"/>
          </a:avLst>
        </a:prstGeom>
        <a:solidFill>
          <a:srgbClr val="00AB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</a:rPr>
            <a:t>How can we identify it?</a:t>
          </a:r>
        </a:p>
      </dsp:txBody>
      <dsp:txXfrm>
        <a:off x="241072" y="2287961"/>
        <a:ext cx="3761444" cy="1823975"/>
      </dsp:txXfrm>
    </dsp:sp>
    <dsp:sp modelId="{D2034F39-41CF-46C4-A708-67076F98BA6A}">
      <dsp:nvSpPr>
        <dsp:cNvPr id="0" name=""/>
        <dsp:cNvSpPr/>
      </dsp:nvSpPr>
      <dsp:spPr>
        <a:xfrm>
          <a:off x="184325" y="4459303"/>
          <a:ext cx="3874938" cy="1937469"/>
        </a:xfrm>
        <a:prstGeom prst="roundRect">
          <a:avLst>
            <a:gd name="adj" fmla="val 10000"/>
          </a:avLst>
        </a:prstGeom>
        <a:solidFill>
          <a:srgbClr val="00AB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</a:rPr>
            <a:t>What can we do?</a:t>
          </a:r>
        </a:p>
      </dsp:txBody>
      <dsp:txXfrm>
        <a:off x="241072" y="4516050"/>
        <a:ext cx="3761444" cy="18239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5D016-8668-49DE-9197-130631B54ECF}">
      <dsp:nvSpPr>
        <dsp:cNvPr id="0" name=""/>
        <dsp:cNvSpPr/>
      </dsp:nvSpPr>
      <dsp:spPr>
        <a:xfrm>
          <a:off x="3625" y="143946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5100" kern="1200" dirty="0"/>
            <a:t>Conditions</a:t>
          </a:r>
        </a:p>
      </dsp:txBody>
      <dsp:txXfrm>
        <a:off x="34739" y="175060"/>
        <a:ext cx="4186963" cy="1000069"/>
      </dsp:txXfrm>
    </dsp:sp>
    <dsp:sp modelId="{A3A889CA-26F7-41F0-9C8A-E84F60A50623}">
      <dsp:nvSpPr>
        <dsp:cNvPr id="0" name=""/>
        <dsp:cNvSpPr/>
      </dsp:nvSpPr>
      <dsp:spPr>
        <a:xfrm rot="5400000">
          <a:off x="2035270" y="1299195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1C03D-BA79-486A-BB1D-2CFEE7373E19}">
      <dsp:nvSpPr>
        <dsp:cNvPr id="0" name=""/>
        <dsp:cNvSpPr/>
      </dsp:nvSpPr>
      <dsp:spPr>
        <a:xfrm>
          <a:off x="3625" y="1578048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Increase in Viscosity</a:t>
          </a:r>
        </a:p>
      </dsp:txBody>
      <dsp:txXfrm>
        <a:off x="34739" y="1609162"/>
        <a:ext cx="4186963" cy="1000069"/>
      </dsp:txXfrm>
    </dsp:sp>
    <dsp:sp modelId="{80795652-06F5-44A1-97C7-D5B737D03FF7}">
      <dsp:nvSpPr>
        <dsp:cNvPr id="0" name=""/>
        <dsp:cNvSpPr/>
      </dsp:nvSpPr>
      <dsp:spPr>
        <a:xfrm rot="5400000">
          <a:off x="2035270" y="2733297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8DD08-E225-4B72-BCFE-9DF42112A0F3}">
      <dsp:nvSpPr>
        <dsp:cNvPr id="0" name=""/>
        <dsp:cNvSpPr/>
      </dsp:nvSpPr>
      <dsp:spPr>
        <a:xfrm>
          <a:off x="3625" y="3012151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Spike in Acid Number</a:t>
          </a:r>
        </a:p>
      </dsp:txBody>
      <dsp:txXfrm>
        <a:off x="34739" y="3043265"/>
        <a:ext cx="4186963" cy="1000069"/>
      </dsp:txXfrm>
    </dsp:sp>
    <dsp:sp modelId="{3356A1B1-B406-4BDF-B445-96A0B567C761}">
      <dsp:nvSpPr>
        <dsp:cNvPr id="0" name=""/>
        <dsp:cNvSpPr/>
      </dsp:nvSpPr>
      <dsp:spPr>
        <a:xfrm rot="5400000">
          <a:off x="2035270" y="4167400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C298F-1115-4A94-BB1D-02382C6CF5B0}">
      <dsp:nvSpPr>
        <dsp:cNvPr id="0" name=""/>
        <dsp:cNvSpPr/>
      </dsp:nvSpPr>
      <dsp:spPr>
        <a:xfrm>
          <a:off x="3625" y="4446253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Dark colour </a:t>
          </a:r>
        </a:p>
      </dsp:txBody>
      <dsp:txXfrm>
        <a:off x="34739" y="4477367"/>
        <a:ext cx="4186963" cy="1000069"/>
      </dsp:txXfrm>
    </dsp:sp>
    <dsp:sp modelId="{E1240274-B893-4A0C-B216-3AF06E0CA5A5}">
      <dsp:nvSpPr>
        <dsp:cNvPr id="0" name=""/>
        <dsp:cNvSpPr/>
      </dsp:nvSpPr>
      <dsp:spPr>
        <a:xfrm rot="5400000">
          <a:off x="2035270" y="5601502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7B602-C571-4D57-B40D-E09ABCCD543B}">
      <dsp:nvSpPr>
        <dsp:cNvPr id="0" name=""/>
        <dsp:cNvSpPr/>
      </dsp:nvSpPr>
      <dsp:spPr>
        <a:xfrm>
          <a:off x="3625" y="5880355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No water present</a:t>
          </a:r>
        </a:p>
      </dsp:txBody>
      <dsp:txXfrm>
        <a:off x="34739" y="5911469"/>
        <a:ext cx="4186963" cy="1000069"/>
      </dsp:txXfrm>
    </dsp:sp>
    <dsp:sp modelId="{B6A3E73F-B06B-4AA6-BDAF-845E47331E9E}">
      <dsp:nvSpPr>
        <dsp:cNvPr id="0" name=""/>
        <dsp:cNvSpPr/>
      </dsp:nvSpPr>
      <dsp:spPr>
        <a:xfrm>
          <a:off x="4847704" y="143946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5100" kern="1200" dirty="0"/>
            <a:t>Mode present?</a:t>
          </a:r>
        </a:p>
      </dsp:txBody>
      <dsp:txXfrm>
        <a:off x="4878818" y="175060"/>
        <a:ext cx="4186963" cy="1000069"/>
      </dsp:txXfrm>
    </dsp:sp>
    <dsp:sp modelId="{5250BDED-62A7-42BF-A194-3A83D42665FC}">
      <dsp:nvSpPr>
        <dsp:cNvPr id="0" name=""/>
        <dsp:cNvSpPr/>
      </dsp:nvSpPr>
      <dsp:spPr>
        <a:xfrm rot="5400000">
          <a:off x="6879348" y="1299195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C86AC-BC72-4859-A81E-810726882442}">
      <dsp:nvSpPr>
        <dsp:cNvPr id="0" name=""/>
        <dsp:cNvSpPr/>
      </dsp:nvSpPr>
      <dsp:spPr>
        <a:xfrm>
          <a:off x="4847704" y="1578048"/>
          <a:ext cx="4249191" cy="1062297"/>
        </a:xfrm>
        <a:prstGeom prst="roundRect">
          <a:avLst>
            <a:gd name="adj" fmla="val 10000"/>
          </a:avLst>
        </a:prstGeom>
        <a:solidFill>
          <a:srgbClr val="00ABC0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/>
            <a:t>Oxidation?</a:t>
          </a:r>
        </a:p>
      </dsp:txBody>
      <dsp:txXfrm>
        <a:off x="4878818" y="1609162"/>
        <a:ext cx="4186963" cy="1000069"/>
      </dsp:txXfrm>
    </dsp:sp>
    <dsp:sp modelId="{FFF800B1-3A2A-44A8-97B8-68B72187465B}">
      <dsp:nvSpPr>
        <dsp:cNvPr id="0" name=""/>
        <dsp:cNvSpPr/>
      </dsp:nvSpPr>
      <dsp:spPr>
        <a:xfrm rot="5400000">
          <a:off x="6879348" y="2733297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EC0AA-1F7F-4F33-9434-A238C9782D08}">
      <dsp:nvSpPr>
        <dsp:cNvPr id="0" name=""/>
        <dsp:cNvSpPr/>
      </dsp:nvSpPr>
      <dsp:spPr>
        <a:xfrm>
          <a:off x="4847704" y="3012151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Contamination?</a:t>
          </a:r>
        </a:p>
      </dsp:txBody>
      <dsp:txXfrm>
        <a:off x="4878818" y="3043265"/>
        <a:ext cx="4186963" cy="1000069"/>
      </dsp:txXfrm>
    </dsp:sp>
    <dsp:sp modelId="{7EFA129B-3329-4A05-AF3F-725828D0CD3F}">
      <dsp:nvSpPr>
        <dsp:cNvPr id="0" name=""/>
        <dsp:cNvSpPr/>
      </dsp:nvSpPr>
      <dsp:spPr>
        <a:xfrm>
          <a:off x="9691782" y="143946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5100" kern="1200" dirty="0"/>
            <a:t>Verify</a:t>
          </a:r>
        </a:p>
      </dsp:txBody>
      <dsp:txXfrm>
        <a:off x="9722896" y="175060"/>
        <a:ext cx="4186963" cy="1000069"/>
      </dsp:txXfrm>
    </dsp:sp>
    <dsp:sp modelId="{277F03EB-4F2A-4824-9207-D4BFA37D8CB4}">
      <dsp:nvSpPr>
        <dsp:cNvPr id="0" name=""/>
        <dsp:cNvSpPr/>
      </dsp:nvSpPr>
      <dsp:spPr>
        <a:xfrm rot="5400000">
          <a:off x="11723427" y="1299195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0CC53-F0DA-4ABA-ADF5-E4FD87C4B37F}">
      <dsp:nvSpPr>
        <dsp:cNvPr id="0" name=""/>
        <dsp:cNvSpPr/>
      </dsp:nvSpPr>
      <dsp:spPr>
        <a:xfrm>
          <a:off x="9691782" y="1578048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Elemental</a:t>
          </a:r>
        </a:p>
      </dsp:txBody>
      <dsp:txXfrm>
        <a:off x="9722896" y="1609162"/>
        <a:ext cx="4186963" cy="1000069"/>
      </dsp:txXfrm>
    </dsp:sp>
    <dsp:sp modelId="{E616CFA8-9922-4FA0-B37B-CD3F73C8C36B}">
      <dsp:nvSpPr>
        <dsp:cNvPr id="0" name=""/>
        <dsp:cNvSpPr/>
      </dsp:nvSpPr>
      <dsp:spPr>
        <a:xfrm rot="5400000">
          <a:off x="11723427" y="2733297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F418F-CA53-4737-95A4-EA99A2720A30}">
      <dsp:nvSpPr>
        <dsp:cNvPr id="0" name=""/>
        <dsp:cNvSpPr/>
      </dsp:nvSpPr>
      <dsp:spPr>
        <a:xfrm>
          <a:off x="9691782" y="3012151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/>
            <a:t>RPVOT</a:t>
          </a:r>
          <a:endParaRPr lang="en-TT" sz="3700" kern="1200" dirty="0"/>
        </a:p>
      </dsp:txBody>
      <dsp:txXfrm>
        <a:off x="9722896" y="3043265"/>
        <a:ext cx="4186963" cy="1000069"/>
      </dsp:txXfrm>
    </dsp:sp>
    <dsp:sp modelId="{F14EFC43-12E1-4F5F-BE37-6F247AB069A7}">
      <dsp:nvSpPr>
        <dsp:cNvPr id="0" name=""/>
        <dsp:cNvSpPr/>
      </dsp:nvSpPr>
      <dsp:spPr>
        <a:xfrm rot="5400000">
          <a:off x="11723427" y="4167400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33E2A-4FAF-45D0-BE2D-0B663CFBA9BF}">
      <dsp:nvSpPr>
        <dsp:cNvPr id="0" name=""/>
        <dsp:cNvSpPr/>
      </dsp:nvSpPr>
      <dsp:spPr>
        <a:xfrm>
          <a:off x="9691782" y="4446253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RULER</a:t>
          </a:r>
        </a:p>
      </dsp:txBody>
      <dsp:txXfrm>
        <a:off x="9722896" y="4477367"/>
        <a:ext cx="4186963" cy="1000069"/>
      </dsp:txXfrm>
    </dsp:sp>
    <dsp:sp modelId="{85E5E874-3805-4E97-9633-4830CF1E9400}">
      <dsp:nvSpPr>
        <dsp:cNvPr id="0" name=""/>
        <dsp:cNvSpPr/>
      </dsp:nvSpPr>
      <dsp:spPr>
        <a:xfrm rot="5400000">
          <a:off x="11723427" y="5601502"/>
          <a:ext cx="185902" cy="18590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8C6AB-B051-4611-8B37-1C502D2B1DD6}">
      <dsp:nvSpPr>
        <dsp:cNvPr id="0" name=""/>
        <dsp:cNvSpPr/>
      </dsp:nvSpPr>
      <dsp:spPr>
        <a:xfrm>
          <a:off x="9691782" y="5880355"/>
          <a:ext cx="4249191" cy="10622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700" kern="1200" dirty="0"/>
            <a:t>MPC</a:t>
          </a:r>
        </a:p>
      </dsp:txBody>
      <dsp:txXfrm>
        <a:off x="9722896" y="5911469"/>
        <a:ext cx="4186963" cy="10000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A78F2-5501-4550-BC77-01DA08A9EE8C}">
      <dsp:nvSpPr>
        <dsp:cNvPr id="0" name=""/>
        <dsp:cNvSpPr/>
      </dsp:nvSpPr>
      <dsp:spPr>
        <a:xfrm>
          <a:off x="0" y="10151"/>
          <a:ext cx="12115800" cy="1330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D3EE3-C1C2-4341-A739-F788B9297B38}">
      <dsp:nvSpPr>
        <dsp:cNvPr id="0" name=""/>
        <dsp:cNvSpPr/>
      </dsp:nvSpPr>
      <dsp:spPr>
        <a:xfrm>
          <a:off x="402360" y="309427"/>
          <a:ext cx="731563" cy="731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95086-E898-410C-89D9-117BEAD9149D}">
      <dsp:nvSpPr>
        <dsp:cNvPr id="0" name=""/>
        <dsp:cNvSpPr/>
      </dsp:nvSpPr>
      <dsp:spPr>
        <a:xfrm>
          <a:off x="1536284" y="10151"/>
          <a:ext cx="5452110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1" kern="1200" dirty="0"/>
            <a:t>Chemical Filtration</a:t>
          </a:r>
        </a:p>
      </dsp:txBody>
      <dsp:txXfrm>
        <a:off x="1536284" y="10151"/>
        <a:ext cx="5452110" cy="1330116"/>
      </dsp:txXfrm>
    </dsp:sp>
    <dsp:sp modelId="{D6781293-5A32-4D0F-991F-385B20026960}">
      <dsp:nvSpPr>
        <dsp:cNvPr id="0" name=""/>
        <dsp:cNvSpPr/>
      </dsp:nvSpPr>
      <dsp:spPr>
        <a:xfrm>
          <a:off x="6988394" y="10151"/>
          <a:ext cx="5125904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0" kern="1200" dirty="0"/>
            <a:t>Oxidation</a:t>
          </a:r>
          <a:endParaRPr lang="en-TT" sz="2400" b="0" kern="1200" dirty="0"/>
        </a:p>
      </dsp:txBody>
      <dsp:txXfrm>
        <a:off x="6988394" y="10151"/>
        <a:ext cx="5125904" cy="1330116"/>
      </dsp:txXfrm>
    </dsp:sp>
    <dsp:sp modelId="{5BE937DC-99D2-4839-A5F0-F441725DCA72}">
      <dsp:nvSpPr>
        <dsp:cNvPr id="0" name=""/>
        <dsp:cNvSpPr/>
      </dsp:nvSpPr>
      <dsp:spPr>
        <a:xfrm>
          <a:off x="0" y="1672796"/>
          <a:ext cx="12115800" cy="1330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DED5A-1BD7-4518-AA0A-48524870AA41}">
      <dsp:nvSpPr>
        <dsp:cNvPr id="0" name=""/>
        <dsp:cNvSpPr/>
      </dsp:nvSpPr>
      <dsp:spPr>
        <a:xfrm>
          <a:off x="402360" y="1972072"/>
          <a:ext cx="731563" cy="731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917E2-86EF-4954-83C8-88FCC6603F9E}">
      <dsp:nvSpPr>
        <dsp:cNvPr id="0" name=""/>
        <dsp:cNvSpPr/>
      </dsp:nvSpPr>
      <dsp:spPr>
        <a:xfrm>
          <a:off x="1536284" y="1672796"/>
          <a:ext cx="5452110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1" kern="1200"/>
            <a:t>Adjusting Clearances</a:t>
          </a:r>
        </a:p>
      </dsp:txBody>
      <dsp:txXfrm>
        <a:off x="1536284" y="1672796"/>
        <a:ext cx="5452110" cy="1330116"/>
      </dsp:txXfrm>
    </dsp:sp>
    <dsp:sp modelId="{D27E9C22-D87F-4158-BF4A-97AB257A12EE}">
      <dsp:nvSpPr>
        <dsp:cNvPr id="0" name=""/>
        <dsp:cNvSpPr/>
      </dsp:nvSpPr>
      <dsp:spPr>
        <a:xfrm>
          <a:off x="6988394" y="1672796"/>
          <a:ext cx="5125904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Reduce temperatures</a:t>
          </a:r>
        </a:p>
      </dsp:txBody>
      <dsp:txXfrm>
        <a:off x="6988394" y="1672796"/>
        <a:ext cx="5125904" cy="1330116"/>
      </dsp:txXfrm>
    </dsp:sp>
    <dsp:sp modelId="{56EBA8C3-BB5C-4932-BBF6-CF766905C0B0}">
      <dsp:nvSpPr>
        <dsp:cNvPr id="0" name=""/>
        <dsp:cNvSpPr/>
      </dsp:nvSpPr>
      <dsp:spPr>
        <a:xfrm>
          <a:off x="0" y="3335441"/>
          <a:ext cx="12115800" cy="1330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189C1-FE96-4434-93F0-FAE441F4CDBF}">
      <dsp:nvSpPr>
        <dsp:cNvPr id="0" name=""/>
        <dsp:cNvSpPr/>
      </dsp:nvSpPr>
      <dsp:spPr>
        <a:xfrm>
          <a:off x="402360" y="3634718"/>
          <a:ext cx="731563" cy="731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24219-2DEA-42E7-B5E0-48CFDCF356B2}">
      <dsp:nvSpPr>
        <dsp:cNvPr id="0" name=""/>
        <dsp:cNvSpPr/>
      </dsp:nvSpPr>
      <dsp:spPr>
        <a:xfrm>
          <a:off x="1536284" y="3335441"/>
          <a:ext cx="5452110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1" kern="1200"/>
            <a:t>Residence Time</a:t>
          </a:r>
        </a:p>
      </dsp:txBody>
      <dsp:txXfrm>
        <a:off x="1536284" y="3335441"/>
        <a:ext cx="5452110" cy="1330116"/>
      </dsp:txXfrm>
    </dsp:sp>
    <dsp:sp modelId="{2AD1AF6D-730B-401D-903F-2A211BCD27B6}">
      <dsp:nvSpPr>
        <dsp:cNvPr id="0" name=""/>
        <dsp:cNvSpPr/>
      </dsp:nvSpPr>
      <dsp:spPr>
        <a:xfrm>
          <a:off x="6988394" y="3335441"/>
          <a:ext cx="5125904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/>
            <a:t>Reduce temperatures (Thermal Degradation)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/>
            <a:t>Allow air to escape (Microdieseling)</a:t>
          </a:r>
        </a:p>
      </dsp:txBody>
      <dsp:txXfrm>
        <a:off x="6988394" y="3335441"/>
        <a:ext cx="5125904" cy="1330116"/>
      </dsp:txXfrm>
    </dsp:sp>
    <dsp:sp modelId="{5684EAE8-4F88-41B2-89E6-E3093FC77D13}">
      <dsp:nvSpPr>
        <dsp:cNvPr id="0" name=""/>
        <dsp:cNvSpPr/>
      </dsp:nvSpPr>
      <dsp:spPr>
        <a:xfrm>
          <a:off x="0" y="4998087"/>
          <a:ext cx="12115800" cy="1330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17B45-5CF7-408C-B5BE-0CD5FCD7154E}">
      <dsp:nvSpPr>
        <dsp:cNvPr id="0" name=""/>
        <dsp:cNvSpPr/>
      </dsp:nvSpPr>
      <dsp:spPr>
        <a:xfrm>
          <a:off x="402360" y="5297363"/>
          <a:ext cx="731563" cy="731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1D515-BEE6-45E5-A701-5EB2232DE6B8}">
      <dsp:nvSpPr>
        <dsp:cNvPr id="0" name=""/>
        <dsp:cNvSpPr/>
      </dsp:nvSpPr>
      <dsp:spPr>
        <a:xfrm>
          <a:off x="1536284" y="4998087"/>
          <a:ext cx="5452110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1" kern="1200"/>
            <a:t>Kidney Loop Filtration </a:t>
          </a:r>
        </a:p>
      </dsp:txBody>
      <dsp:txXfrm>
        <a:off x="1536284" y="4998087"/>
        <a:ext cx="5452110" cy="1330116"/>
      </dsp:txXfrm>
    </dsp:sp>
    <dsp:sp modelId="{9690AB7B-34FB-43B8-878B-4EF80C073A31}">
      <dsp:nvSpPr>
        <dsp:cNvPr id="0" name=""/>
        <dsp:cNvSpPr/>
      </dsp:nvSpPr>
      <dsp:spPr>
        <a:xfrm>
          <a:off x="6988394" y="4998087"/>
          <a:ext cx="5125904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Remove contaminants (Contamination)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ESD</a:t>
          </a:r>
        </a:p>
      </dsp:txBody>
      <dsp:txXfrm>
        <a:off x="6988394" y="4998087"/>
        <a:ext cx="5125904" cy="1330116"/>
      </dsp:txXfrm>
    </dsp:sp>
    <dsp:sp modelId="{D328EDEB-C7CF-4020-B92E-0B91801A034B}">
      <dsp:nvSpPr>
        <dsp:cNvPr id="0" name=""/>
        <dsp:cNvSpPr/>
      </dsp:nvSpPr>
      <dsp:spPr>
        <a:xfrm>
          <a:off x="0" y="6660732"/>
          <a:ext cx="12115800" cy="1330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4AFCB-C82E-431B-A61F-D1D648A50D4D}">
      <dsp:nvSpPr>
        <dsp:cNvPr id="0" name=""/>
        <dsp:cNvSpPr/>
      </dsp:nvSpPr>
      <dsp:spPr>
        <a:xfrm>
          <a:off x="402360" y="6960008"/>
          <a:ext cx="731563" cy="7315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232B-448A-4671-9417-4D5794B07053}">
      <dsp:nvSpPr>
        <dsp:cNvPr id="0" name=""/>
        <dsp:cNvSpPr/>
      </dsp:nvSpPr>
      <dsp:spPr>
        <a:xfrm>
          <a:off x="1536284" y="6660732"/>
          <a:ext cx="5452110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1" kern="1200"/>
            <a:t>Antistatic Filters</a:t>
          </a:r>
        </a:p>
      </dsp:txBody>
      <dsp:txXfrm>
        <a:off x="1536284" y="6660732"/>
        <a:ext cx="5452110" cy="1330116"/>
      </dsp:txXfrm>
    </dsp:sp>
    <dsp:sp modelId="{877EB999-A8A7-4AF7-A506-A39F0BCAC322}">
      <dsp:nvSpPr>
        <dsp:cNvPr id="0" name=""/>
        <dsp:cNvSpPr/>
      </dsp:nvSpPr>
      <dsp:spPr>
        <a:xfrm>
          <a:off x="6988394" y="6660732"/>
          <a:ext cx="5125904" cy="133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71" tIns="140771" rIns="140771" bIns="14077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ESD</a:t>
          </a:r>
        </a:p>
      </dsp:txBody>
      <dsp:txXfrm>
        <a:off x="6988394" y="6660732"/>
        <a:ext cx="5125904" cy="133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C2167-9A4E-42F6-B4F9-0967AD8D9630}">
      <dsp:nvSpPr>
        <dsp:cNvPr id="0" name=""/>
        <dsp:cNvSpPr/>
      </dsp:nvSpPr>
      <dsp:spPr>
        <a:xfrm>
          <a:off x="0" y="12376"/>
          <a:ext cx="5638800" cy="1031354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300" kern="1200" dirty="0">
              <a:solidFill>
                <a:schemeClr val="tx1"/>
              </a:solidFill>
            </a:rPr>
            <a:t>Remove Contaminants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50347" y="62723"/>
        <a:ext cx="5538106" cy="930660"/>
      </dsp:txXfrm>
    </dsp:sp>
    <dsp:sp modelId="{EF30C342-011F-454D-932D-28757D1F485E}">
      <dsp:nvSpPr>
        <dsp:cNvPr id="0" name=""/>
        <dsp:cNvSpPr/>
      </dsp:nvSpPr>
      <dsp:spPr>
        <a:xfrm>
          <a:off x="0" y="1167571"/>
          <a:ext cx="5638800" cy="1031354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300" kern="1200">
              <a:solidFill>
                <a:schemeClr val="tx1"/>
              </a:solidFill>
            </a:rPr>
            <a:t>Reduce Friction</a:t>
          </a:r>
          <a:endParaRPr lang="en-US" sz="4300" kern="1200">
            <a:solidFill>
              <a:schemeClr val="tx1"/>
            </a:solidFill>
          </a:endParaRPr>
        </a:p>
      </dsp:txBody>
      <dsp:txXfrm>
        <a:off x="50347" y="1217918"/>
        <a:ext cx="5538106" cy="930660"/>
      </dsp:txXfrm>
    </dsp:sp>
    <dsp:sp modelId="{D2C4EB18-1ABD-46F7-8690-FDE6695D1D24}">
      <dsp:nvSpPr>
        <dsp:cNvPr id="0" name=""/>
        <dsp:cNvSpPr/>
      </dsp:nvSpPr>
      <dsp:spPr>
        <a:xfrm>
          <a:off x="0" y="2322766"/>
          <a:ext cx="5638800" cy="1031354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300" kern="1200">
              <a:solidFill>
                <a:schemeClr val="tx1"/>
              </a:solidFill>
            </a:rPr>
            <a:t>Improve Efficiency</a:t>
          </a:r>
          <a:endParaRPr lang="en-US" sz="4300" kern="1200">
            <a:solidFill>
              <a:schemeClr val="tx1"/>
            </a:solidFill>
          </a:endParaRPr>
        </a:p>
      </dsp:txBody>
      <dsp:txXfrm>
        <a:off x="50347" y="2373113"/>
        <a:ext cx="5538106" cy="930660"/>
      </dsp:txXfrm>
    </dsp:sp>
    <dsp:sp modelId="{21FC9E56-90E8-4776-8F70-38FC66A859BB}">
      <dsp:nvSpPr>
        <dsp:cNvPr id="0" name=""/>
        <dsp:cNvSpPr/>
      </dsp:nvSpPr>
      <dsp:spPr>
        <a:xfrm>
          <a:off x="0" y="3477961"/>
          <a:ext cx="5638800" cy="1031354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300" kern="1200">
              <a:solidFill>
                <a:schemeClr val="tx1"/>
              </a:solidFill>
            </a:rPr>
            <a:t>Minimize Wear</a:t>
          </a:r>
          <a:endParaRPr lang="en-US" sz="4300" kern="1200">
            <a:solidFill>
              <a:schemeClr val="tx1"/>
            </a:solidFill>
          </a:endParaRPr>
        </a:p>
      </dsp:txBody>
      <dsp:txXfrm>
        <a:off x="50347" y="3528308"/>
        <a:ext cx="5538106" cy="930660"/>
      </dsp:txXfrm>
    </dsp:sp>
    <dsp:sp modelId="{E3838762-CC26-4037-B7D5-BC1A809E9098}">
      <dsp:nvSpPr>
        <dsp:cNvPr id="0" name=""/>
        <dsp:cNvSpPr/>
      </dsp:nvSpPr>
      <dsp:spPr>
        <a:xfrm>
          <a:off x="0" y="4633156"/>
          <a:ext cx="5638800" cy="1031354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300" kern="1200">
              <a:solidFill>
                <a:schemeClr val="tx1"/>
              </a:solidFill>
            </a:rPr>
            <a:t>Distribute Heat</a:t>
          </a:r>
          <a:endParaRPr lang="en-US" sz="4300" kern="1200">
            <a:solidFill>
              <a:schemeClr val="tx1"/>
            </a:solidFill>
          </a:endParaRPr>
        </a:p>
      </dsp:txBody>
      <dsp:txXfrm>
        <a:off x="50347" y="4683503"/>
        <a:ext cx="5538106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840E-16F3-48EC-A444-0D58036122DB}">
      <dsp:nvSpPr>
        <dsp:cNvPr id="0" name=""/>
        <dsp:cNvSpPr/>
      </dsp:nvSpPr>
      <dsp:spPr>
        <a:xfrm>
          <a:off x="187110" y="1517255"/>
          <a:ext cx="2764161" cy="9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Service life</a:t>
          </a:r>
        </a:p>
      </dsp:txBody>
      <dsp:txXfrm>
        <a:off x="187110" y="1517255"/>
        <a:ext cx="2764161" cy="910916"/>
      </dsp:txXfrm>
    </dsp:sp>
    <dsp:sp modelId="{793ADF53-C6BE-4C39-8FD0-4C22822B4CF5}">
      <dsp:nvSpPr>
        <dsp:cNvPr id="0" name=""/>
        <dsp:cNvSpPr/>
      </dsp:nvSpPr>
      <dsp:spPr>
        <a:xfrm>
          <a:off x="187110" y="3438065"/>
          <a:ext cx="2764161" cy="170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Occurs throughout the service life of the lubricant.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7110" y="3438065"/>
        <a:ext cx="2764161" cy="1706614"/>
      </dsp:txXfrm>
    </dsp:sp>
    <dsp:sp modelId="{464C4804-FFB4-4DDC-8BFE-6899B88B3371}">
      <dsp:nvSpPr>
        <dsp:cNvPr id="0" name=""/>
        <dsp:cNvSpPr/>
      </dsp:nvSpPr>
      <dsp:spPr>
        <a:xfrm>
          <a:off x="183969" y="1240210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7A451-A790-4F44-A062-11F35ADDFA5D}">
      <dsp:nvSpPr>
        <dsp:cNvPr id="0" name=""/>
        <dsp:cNvSpPr/>
      </dsp:nvSpPr>
      <dsp:spPr>
        <a:xfrm>
          <a:off x="337883" y="932383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E04C-E6BF-4BC8-A727-AE5B307875D1}">
      <dsp:nvSpPr>
        <dsp:cNvPr id="0" name=""/>
        <dsp:cNvSpPr/>
      </dsp:nvSpPr>
      <dsp:spPr>
        <a:xfrm>
          <a:off x="707275" y="993948"/>
          <a:ext cx="345520" cy="34552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02BF4-685A-4D25-8975-3F782A7719B9}">
      <dsp:nvSpPr>
        <dsp:cNvPr id="0" name=""/>
        <dsp:cNvSpPr/>
      </dsp:nvSpPr>
      <dsp:spPr>
        <a:xfrm>
          <a:off x="1015102" y="655339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2E0E6-3A32-4859-A540-49F2F87880C9}">
      <dsp:nvSpPr>
        <dsp:cNvPr id="0" name=""/>
        <dsp:cNvSpPr/>
      </dsp:nvSpPr>
      <dsp:spPr>
        <a:xfrm>
          <a:off x="1415278" y="532208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E706-FFD6-48F7-A81B-7225F02C770F}">
      <dsp:nvSpPr>
        <dsp:cNvPr id="0" name=""/>
        <dsp:cNvSpPr/>
      </dsp:nvSpPr>
      <dsp:spPr>
        <a:xfrm>
          <a:off x="1907801" y="747687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9C39D-EBC5-42D7-B744-C62CFCF6D84E}">
      <dsp:nvSpPr>
        <dsp:cNvPr id="0" name=""/>
        <dsp:cNvSpPr/>
      </dsp:nvSpPr>
      <dsp:spPr>
        <a:xfrm>
          <a:off x="2215628" y="901600"/>
          <a:ext cx="345520" cy="34552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C32A-5BC6-4630-8D30-693962D915C5}">
      <dsp:nvSpPr>
        <dsp:cNvPr id="0" name=""/>
        <dsp:cNvSpPr/>
      </dsp:nvSpPr>
      <dsp:spPr>
        <a:xfrm>
          <a:off x="2646586" y="1240210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A2F0F-AC7F-4F00-9D91-50D7E89FEC14}">
      <dsp:nvSpPr>
        <dsp:cNvPr id="0" name=""/>
        <dsp:cNvSpPr/>
      </dsp:nvSpPr>
      <dsp:spPr>
        <a:xfrm>
          <a:off x="2831282" y="1578820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35ADA-6236-4467-BB31-AEA334DD7F2D}">
      <dsp:nvSpPr>
        <dsp:cNvPr id="0" name=""/>
        <dsp:cNvSpPr/>
      </dsp:nvSpPr>
      <dsp:spPr>
        <a:xfrm>
          <a:off x="1230581" y="932383"/>
          <a:ext cx="565396" cy="56539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C7D4E-AD30-4314-BE64-75D7AE364947}">
      <dsp:nvSpPr>
        <dsp:cNvPr id="0" name=""/>
        <dsp:cNvSpPr/>
      </dsp:nvSpPr>
      <dsp:spPr>
        <a:xfrm>
          <a:off x="30056" y="2102126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7DE38-8F96-45F3-A70F-5326B5714999}">
      <dsp:nvSpPr>
        <dsp:cNvPr id="0" name=""/>
        <dsp:cNvSpPr/>
      </dsp:nvSpPr>
      <dsp:spPr>
        <a:xfrm>
          <a:off x="214752" y="2379170"/>
          <a:ext cx="345520" cy="34552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BD1C5-BBA7-4762-BA9D-3D11247355CE}">
      <dsp:nvSpPr>
        <dsp:cNvPr id="0" name=""/>
        <dsp:cNvSpPr/>
      </dsp:nvSpPr>
      <dsp:spPr>
        <a:xfrm>
          <a:off x="676493" y="2625432"/>
          <a:ext cx="502574" cy="502574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01EAC-C426-4643-AE23-C286A881814B}">
      <dsp:nvSpPr>
        <dsp:cNvPr id="0" name=""/>
        <dsp:cNvSpPr/>
      </dsp:nvSpPr>
      <dsp:spPr>
        <a:xfrm>
          <a:off x="1322930" y="3025607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19E6-79B8-4E03-8456-C5B61BB85542}">
      <dsp:nvSpPr>
        <dsp:cNvPr id="0" name=""/>
        <dsp:cNvSpPr/>
      </dsp:nvSpPr>
      <dsp:spPr>
        <a:xfrm>
          <a:off x="1446060" y="2625432"/>
          <a:ext cx="345520" cy="34552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D6EF8-23F4-455A-BF07-BA2A6F646395}">
      <dsp:nvSpPr>
        <dsp:cNvPr id="0" name=""/>
        <dsp:cNvSpPr/>
      </dsp:nvSpPr>
      <dsp:spPr>
        <a:xfrm>
          <a:off x="1753888" y="3056390"/>
          <a:ext cx="219876" cy="219876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6A655-0451-4A74-AC1C-1376286D6B8A}">
      <dsp:nvSpPr>
        <dsp:cNvPr id="0" name=""/>
        <dsp:cNvSpPr/>
      </dsp:nvSpPr>
      <dsp:spPr>
        <a:xfrm>
          <a:off x="2030932" y="2563867"/>
          <a:ext cx="502574" cy="502574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A35E4-2CBC-40C5-BF12-E3840F79750D}">
      <dsp:nvSpPr>
        <dsp:cNvPr id="0" name=""/>
        <dsp:cNvSpPr/>
      </dsp:nvSpPr>
      <dsp:spPr>
        <a:xfrm>
          <a:off x="2708152" y="2440736"/>
          <a:ext cx="345520" cy="34552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7717C-3F62-40AE-BA52-39F00565481A}">
      <dsp:nvSpPr>
        <dsp:cNvPr id="0" name=""/>
        <dsp:cNvSpPr/>
      </dsp:nvSpPr>
      <dsp:spPr>
        <a:xfrm>
          <a:off x="3053672" y="993436"/>
          <a:ext cx="1014743" cy="193725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464CD-82D1-4FBF-8875-0D8A6508B78A}">
      <dsp:nvSpPr>
        <dsp:cNvPr id="0" name=""/>
        <dsp:cNvSpPr/>
      </dsp:nvSpPr>
      <dsp:spPr>
        <a:xfrm>
          <a:off x="3883917" y="993436"/>
          <a:ext cx="1014743" cy="193725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8D722-99F8-48A1-8C5F-357234930760}">
      <dsp:nvSpPr>
        <dsp:cNvPr id="0" name=""/>
        <dsp:cNvSpPr/>
      </dsp:nvSpPr>
      <dsp:spPr>
        <a:xfrm>
          <a:off x="5106222" y="856003"/>
          <a:ext cx="2352360" cy="2352360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tx1"/>
              </a:solidFill>
            </a:rPr>
            <a:t>No longer protects</a:t>
          </a:r>
        </a:p>
      </dsp:txBody>
      <dsp:txXfrm>
        <a:off x="5450717" y="1200498"/>
        <a:ext cx="1663370" cy="1663370"/>
      </dsp:txXfrm>
    </dsp:sp>
    <dsp:sp modelId="{28E8111F-DB15-49F2-A501-B265731342B3}">
      <dsp:nvSpPr>
        <dsp:cNvPr id="0" name=""/>
        <dsp:cNvSpPr/>
      </dsp:nvSpPr>
      <dsp:spPr>
        <a:xfrm>
          <a:off x="4898660" y="3438065"/>
          <a:ext cx="2767482" cy="1706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Baseline for change occurs when further deterioration leads to a level whereby it can no longer protect the system.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98660" y="3438065"/>
        <a:ext cx="2767482" cy="1706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030A2-791C-493E-81F5-79A2DA1A9722}">
      <dsp:nvSpPr>
        <dsp:cNvPr id="0" name=""/>
        <dsp:cNvSpPr/>
      </dsp:nvSpPr>
      <dsp:spPr>
        <a:xfrm>
          <a:off x="0" y="1436030"/>
          <a:ext cx="4262437" cy="2557462"/>
        </a:xfrm>
        <a:prstGeom prst="cloud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>
              <a:solidFill>
                <a:schemeClr val="bg1"/>
              </a:solidFill>
            </a:rPr>
            <a:t>Oxidation</a:t>
          </a:r>
          <a:endParaRPr lang="en-US" sz="2800" b="1" u="sng" kern="1200" dirty="0">
            <a:solidFill>
              <a:schemeClr val="bg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kern="1200" dirty="0">
              <a:solidFill>
                <a:schemeClr val="bg1"/>
              </a:solidFill>
            </a:rPr>
            <a:t>Loss of antioxidants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kern="1200" dirty="0">
              <a:solidFill>
                <a:schemeClr val="bg1"/>
              </a:solidFill>
            </a:rPr>
            <a:t>Producing varnish &amp; sludge</a:t>
          </a:r>
        </a:p>
      </dsp:txBody>
      <dsp:txXfrm>
        <a:off x="587466" y="1822254"/>
        <a:ext cx="2784398" cy="1666494"/>
      </dsp:txXfrm>
    </dsp:sp>
    <dsp:sp modelId="{BF4A8D1D-1D9C-4EFB-9C5C-B16E0FE5E02C}">
      <dsp:nvSpPr>
        <dsp:cNvPr id="0" name=""/>
        <dsp:cNvSpPr/>
      </dsp:nvSpPr>
      <dsp:spPr>
        <a:xfrm>
          <a:off x="4688681" y="1436030"/>
          <a:ext cx="4262437" cy="2557462"/>
        </a:xfrm>
        <a:prstGeom prst="flowChartTerminator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>
              <a:solidFill>
                <a:schemeClr val="tx1"/>
              </a:solidFill>
            </a:rPr>
            <a:t>Thermal degradation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tx1"/>
              </a:solidFill>
            </a:rPr>
            <a:t>Increase in temp over 200</a:t>
          </a:r>
          <a:r>
            <a:rPr lang="en-TT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°</a:t>
          </a:r>
          <a:r>
            <a:rPr lang="en-TT" sz="2000" b="0" kern="1200" dirty="0">
              <a:solidFill>
                <a:schemeClr val="tx1"/>
              </a:solidFill>
            </a:rPr>
            <a:t>C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>
              <a:solidFill>
                <a:schemeClr val="tx1"/>
              </a:solidFill>
            </a:rPr>
            <a:t>Producing coke (carbon deposits)</a:t>
          </a:r>
        </a:p>
      </dsp:txBody>
      <dsp:txXfrm>
        <a:off x="4889568" y="1810532"/>
        <a:ext cx="3860663" cy="1808458"/>
      </dsp:txXfrm>
    </dsp:sp>
    <dsp:sp modelId="{90397A45-F130-4C00-8B57-2F9DB5D1C5B9}">
      <dsp:nvSpPr>
        <dsp:cNvPr id="0" name=""/>
        <dsp:cNvSpPr/>
      </dsp:nvSpPr>
      <dsp:spPr>
        <a:xfrm>
          <a:off x="9377362" y="1250435"/>
          <a:ext cx="4262437" cy="2928652"/>
        </a:xfrm>
        <a:prstGeom prst="cloud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 err="1">
              <a:solidFill>
                <a:schemeClr val="bg1"/>
              </a:solidFill>
            </a:rPr>
            <a:t>Microdieseling</a:t>
          </a:r>
          <a:endParaRPr lang="en-TT" sz="2800" b="1" u="sng" kern="1200" dirty="0">
            <a:solidFill>
              <a:schemeClr val="bg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bg1"/>
              </a:solidFill>
            </a:rPr>
            <a:t>Entrained air – Antifoaming property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bg1"/>
              </a:solidFill>
            </a:rPr>
            <a:t>Producing varnish, carbon insoluble, soot, tars, resins</a:t>
          </a:r>
        </a:p>
      </dsp:txBody>
      <dsp:txXfrm>
        <a:off x="9964828" y="1692716"/>
        <a:ext cx="2784398" cy="1908369"/>
      </dsp:txXfrm>
    </dsp:sp>
    <dsp:sp modelId="{C5044041-391C-4005-A1B2-4C7C4F16F22A}">
      <dsp:nvSpPr>
        <dsp:cNvPr id="0" name=""/>
        <dsp:cNvSpPr/>
      </dsp:nvSpPr>
      <dsp:spPr>
        <a:xfrm>
          <a:off x="0" y="4605331"/>
          <a:ext cx="4262437" cy="2557462"/>
        </a:xfrm>
        <a:prstGeom prst="flowChartTerminator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>
              <a:solidFill>
                <a:schemeClr val="tx1"/>
              </a:solidFill>
            </a:rPr>
            <a:t>Electrostatic Spark Discharge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tx1"/>
              </a:solidFill>
            </a:rPr>
            <a:t>Increase in conductivity of the oil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tx1"/>
              </a:solidFill>
            </a:rPr>
            <a:t>Producing varnish sludge</a:t>
          </a:r>
        </a:p>
      </dsp:txBody>
      <dsp:txXfrm>
        <a:off x="200887" y="4979833"/>
        <a:ext cx="3860663" cy="1808458"/>
      </dsp:txXfrm>
    </dsp:sp>
    <dsp:sp modelId="{777CD24F-E4BE-4AAF-9E4B-FEA9800D9C42}">
      <dsp:nvSpPr>
        <dsp:cNvPr id="0" name=""/>
        <dsp:cNvSpPr/>
      </dsp:nvSpPr>
      <dsp:spPr>
        <a:xfrm>
          <a:off x="4688681" y="4605331"/>
          <a:ext cx="4262437" cy="2557462"/>
        </a:xfrm>
        <a:prstGeom prst="cloud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>
              <a:solidFill>
                <a:schemeClr val="bg1"/>
              </a:solidFill>
            </a:rPr>
            <a:t>Additive Depletion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>
              <a:solidFill>
                <a:schemeClr val="bg1"/>
              </a:solidFill>
            </a:rPr>
            <a:t>Loss of additives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>
              <a:solidFill>
                <a:schemeClr val="bg1"/>
              </a:solidFill>
            </a:rPr>
            <a:t>Producing deposits</a:t>
          </a:r>
        </a:p>
      </dsp:txBody>
      <dsp:txXfrm>
        <a:off x="5276147" y="4991555"/>
        <a:ext cx="2784398" cy="1666494"/>
      </dsp:txXfrm>
    </dsp:sp>
    <dsp:sp modelId="{CE179CAA-AE5B-442F-A2C5-36D965A7D817}">
      <dsp:nvSpPr>
        <dsp:cNvPr id="0" name=""/>
        <dsp:cNvSpPr/>
      </dsp:nvSpPr>
      <dsp:spPr>
        <a:xfrm>
          <a:off x="9377362" y="4605331"/>
          <a:ext cx="4262437" cy="2557462"/>
        </a:xfrm>
        <a:prstGeom prst="flowChartTerminator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b="1" u="sng" kern="1200" dirty="0">
              <a:solidFill>
                <a:schemeClr val="tx1"/>
              </a:solidFill>
            </a:rPr>
            <a:t>Contamination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>
              <a:solidFill>
                <a:schemeClr val="tx1"/>
              </a:solidFill>
            </a:rPr>
            <a:t>Foreign particles present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000" b="0" kern="1200" dirty="0">
              <a:solidFill>
                <a:schemeClr val="tx1"/>
              </a:solidFill>
            </a:rPr>
            <a:t>Producing various deposits</a:t>
          </a:r>
        </a:p>
      </dsp:txBody>
      <dsp:txXfrm>
        <a:off x="9578249" y="4979833"/>
        <a:ext cx="3860663" cy="1808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C2167-9A4E-42F6-B4F9-0967AD8D9630}">
      <dsp:nvSpPr>
        <dsp:cNvPr id="0" name=""/>
        <dsp:cNvSpPr/>
      </dsp:nvSpPr>
      <dsp:spPr>
        <a:xfrm>
          <a:off x="0" y="294284"/>
          <a:ext cx="5638800" cy="1551420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900" b="1" kern="1200">
              <a:solidFill>
                <a:schemeClr val="tx1"/>
              </a:solidFill>
            </a:rPr>
            <a:t>Visual Inspection of Components 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75734" y="370018"/>
        <a:ext cx="5487332" cy="1399952"/>
      </dsp:txXfrm>
    </dsp:sp>
    <dsp:sp modelId="{9FF94421-9D98-4CFD-9A60-89E218EB8DCA}">
      <dsp:nvSpPr>
        <dsp:cNvPr id="0" name=""/>
        <dsp:cNvSpPr/>
      </dsp:nvSpPr>
      <dsp:spPr>
        <a:xfrm>
          <a:off x="0" y="1845705"/>
          <a:ext cx="56388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2" tIns="49530" rIns="277368" bIns="495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3000" kern="1200"/>
            <a:t>Is cavitation present?</a:t>
          </a:r>
          <a:endParaRPr lang="en-TT" sz="3000" kern="1200" dirty="0"/>
        </a:p>
      </dsp:txBody>
      <dsp:txXfrm>
        <a:off x="0" y="1845705"/>
        <a:ext cx="5638800" cy="645840"/>
      </dsp:txXfrm>
    </dsp:sp>
    <dsp:sp modelId="{D13DAF17-F124-4E0B-AC91-BBC27C1FAE4F}">
      <dsp:nvSpPr>
        <dsp:cNvPr id="0" name=""/>
        <dsp:cNvSpPr/>
      </dsp:nvSpPr>
      <dsp:spPr>
        <a:xfrm>
          <a:off x="0" y="2491544"/>
          <a:ext cx="5638800" cy="1551420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900" b="1" kern="1200">
              <a:solidFill>
                <a:schemeClr val="tx1"/>
              </a:solidFill>
            </a:rPr>
            <a:t>FTIR &amp; QSA</a:t>
          </a:r>
          <a:endParaRPr lang="en-TT" sz="3900" b="1" kern="1200" dirty="0">
            <a:solidFill>
              <a:schemeClr val="tx1"/>
            </a:solidFill>
          </a:endParaRPr>
        </a:p>
      </dsp:txBody>
      <dsp:txXfrm>
        <a:off x="75734" y="2567278"/>
        <a:ext cx="5487332" cy="1399952"/>
      </dsp:txXfrm>
    </dsp:sp>
    <dsp:sp modelId="{A93F59E4-4F59-4CBE-B51E-E994C6CDFC7B}">
      <dsp:nvSpPr>
        <dsp:cNvPr id="0" name=""/>
        <dsp:cNvSpPr/>
      </dsp:nvSpPr>
      <dsp:spPr>
        <a:xfrm>
          <a:off x="0" y="4042965"/>
          <a:ext cx="563880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2" tIns="49530" rIns="277368" bIns="495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3000" kern="1200"/>
            <a:t>Presence of these by-products:</a:t>
          </a:r>
          <a:endParaRPr lang="en-TT" sz="3000" kern="1200" dirty="0"/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3000" kern="1200"/>
            <a:t>Soot, Tars, Sludge (High Implosion)</a:t>
          </a:r>
          <a:endParaRPr lang="en-TT" sz="3000" kern="1200" dirty="0"/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3000" kern="1200"/>
            <a:t>Carbon Insolubles such as Coke, Tars or Resins (Low Implosion) </a:t>
          </a:r>
          <a:endParaRPr lang="en-TT" sz="3000" kern="1200" dirty="0"/>
        </a:p>
      </dsp:txBody>
      <dsp:txXfrm>
        <a:off x="0" y="4042965"/>
        <a:ext cx="5638800" cy="2825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C2167-9A4E-42F6-B4F9-0967AD8D9630}">
      <dsp:nvSpPr>
        <dsp:cNvPr id="0" name=""/>
        <dsp:cNvSpPr/>
      </dsp:nvSpPr>
      <dsp:spPr>
        <a:xfrm>
          <a:off x="0" y="499717"/>
          <a:ext cx="5638800" cy="2025982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5100" b="1" kern="1200" dirty="0">
              <a:solidFill>
                <a:schemeClr val="tx1"/>
              </a:solidFill>
            </a:rPr>
            <a:t>Colour</a:t>
          </a:r>
          <a:endParaRPr lang="en-US" sz="5100" u="none" kern="1200" dirty="0">
            <a:solidFill>
              <a:schemeClr val="tx1"/>
            </a:solidFill>
          </a:endParaRPr>
        </a:p>
      </dsp:txBody>
      <dsp:txXfrm>
        <a:off x="98900" y="598617"/>
        <a:ext cx="5441000" cy="1828182"/>
      </dsp:txXfrm>
    </dsp:sp>
    <dsp:sp modelId="{9FF94421-9D98-4CFD-9A60-89E218EB8DCA}">
      <dsp:nvSpPr>
        <dsp:cNvPr id="0" name=""/>
        <dsp:cNvSpPr/>
      </dsp:nvSpPr>
      <dsp:spPr>
        <a:xfrm>
          <a:off x="0" y="2525700"/>
          <a:ext cx="56388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2" tIns="64770" rIns="362712" bIns="6477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4000" kern="1200"/>
            <a:t>Use lab guidelines</a:t>
          </a:r>
          <a:endParaRPr lang="en-TT" sz="4000" kern="1200" dirty="0"/>
        </a:p>
      </dsp:txBody>
      <dsp:txXfrm>
        <a:off x="0" y="2525700"/>
        <a:ext cx="5638800" cy="844560"/>
      </dsp:txXfrm>
    </dsp:sp>
    <dsp:sp modelId="{838CD440-23F4-4B4C-9160-519C45A9692B}">
      <dsp:nvSpPr>
        <dsp:cNvPr id="0" name=""/>
        <dsp:cNvSpPr/>
      </dsp:nvSpPr>
      <dsp:spPr>
        <a:xfrm>
          <a:off x="0" y="3370260"/>
          <a:ext cx="5638800" cy="2025982"/>
        </a:xfrm>
        <a:prstGeom prst="roundRect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5100" b="1" kern="1200">
              <a:solidFill>
                <a:schemeClr val="tx1"/>
              </a:solidFill>
            </a:rPr>
            <a:t>Presence of Water / Fuel / Coolant</a:t>
          </a:r>
          <a:endParaRPr lang="en-TT" sz="5100" b="1" kern="1200" dirty="0">
            <a:solidFill>
              <a:schemeClr val="tx1"/>
            </a:solidFill>
          </a:endParaRPr>
        </a:p>
      </dsp:txBody>
      <dsp:txXfrm>
        <a:off x="98900" y="3469160"/>
        <a:ext cx="5441000" cy="1828182"/>
      </dsp:txXfrm>
    </dsp:sp>
    <dsp:sp modelId="{02351189-E9AA-452F-BF7D-D981DD9BCE19}">
      <dsp:nvSpPr>
        <dsp:cNvPr id="0" name=""/>
        <dsp:cNvSpPr/>
      </dsp:nvSpPr>
      <dsp:spPr>
        <a:xfrm>
          <a:off x="0" y="5396242"/>
          <a:ext cx="563880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2" tIns="64770" rIns="362712" bIns="6477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TT" sz="4000" kern="1200"/>
            <a:t>Presence of any foreign material</a:t>
          </a:r>
          <a:endParaRPr lang="en-TT" sz="4000" kern="1200" dirty="0"/>
        </a:p>
      </dsp:txBody>
      <dsp:txXfrm>
        <a:off x="0" y="5396242"/>
        <a:ext cx="5638800" cy="1266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D8A57-FD9A-416B-9434-57662814B9C6}">
      <dsp:nvSpPr>
        <dsp:cNvPr id="0" name=""/>
        <dsp:cNvSpPr/>
      </dsp:nvSpPr>
      <dsp:spPr>
        <a:xfrm>
          <a:off x="0" y="4"/>
          <a:ext cx="8229600" cy="1474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3363A-1CF0-46E7-A254-EA02178F0E4D}">
      <dsp:nvSpPr>
        <dsp:cNvPr id="0" name=""/>
        <dsp:cNvSpPr/>
      </dsp:nvSpPr>
      <dsp:spPr>
        <a:xfrm>
          <a:off x="446081" y="334705"/>
          <a:ext cx="811056" cy="811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44D3A-262F-4CD7-85BE-7F65EE083340}">
      <dsp:nvSpPr>
        <dsp:cNvPr id="0" name=""/>
        <dsp:cNvSpPr/>
      </dsp:nvSpPr>
      <dsp:spPr>
        <a:xfrm>
          <a:off x="1703219" y="2909"/>
          <a:ext cx="6526380" cy="147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67" tIns="156067" rIns="156067" bIns="15606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0" kern="1200"/>
            <a:t>1. Understand Equipment</a:t>
          </a:r>
          <a:endParaRPr lang="en-TT" sz="3200" kern="1200"/>
        </a:p>
      </dsp:txBody>
      <dsp:txXfrm>
        <a:off x="1703219" y="2909"/>
        <a:ext cx="6526380" cy="1474648"/>
      </dsp:txXfrm>
    </dsp:sp>
    <dsp:sp modelId="{BDD4F62B-C999-4183-B9B3-31A4222D8E85}">
      <dsp:nvSpPr>
        <dsp:cNvPr id="0" name=""/>
        <dsp:cNvSpPr/>
      </dsp:nvSpPr>
      <dsp:spPr>
        <a:xfrm>
          <a:off x="0" y="1846220"/>
          <a:ext cx="8229600" cy="1474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7ECBE-2AB5-487A-BC93-917C0ABFE415}">
      <dsp:nvSpPr>
        <dsp:cNvPr id="0" name=""/>
        <dsp:cNvSpPr/>
      </dsp:nvSpPr>
      <dsp:spPr>
        <a:xfrm>
          <a:off x="446081" y="2178016"/>
          <a:ext cx="811056" cy="811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EF2F9-8ED3-463F-915B-E7F2209167FC}">
      <dsp:nvSpPr>
        <dsp:cNvPr id="0" name=""/>
        <dsp:cNvSpPr/>
      </dsp:nvSpPr>
      <dsp:spPr>
        <a:xfrm>
          <a:off x="1703219" y="1846220"/>
          <a:ext cx="6526380" cy="147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67" tIns="156067" rIns="156067" bIns="15606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0" kern="1200"/>
            <a:t>2. Determine Applicable tests</a:t>
          </a:r>
        </a:p>
      </dsp:txBody>
      <dsp:txXfrm>
        <a:off x="1703219" y="1846220"/>
        <a:ext cx="6526380" cy="1474648"/>
      </dsp:txXfrm>
    </dsp:sp>
    <dsp:sp modelId="{93232662-67E9-4C63-BECA-A8974D0D90AF}">
      <dsp:nvSpPr>
        <dsp:cNvPr id="0" name=""/>
        <dsp:cNvSpPr/>
      </dsp:nvSpPr>
      <dsp:spPr>
        <a:xfrm>
          <a:off x="0" y="3689531"/>
          <a:ext cx="8229600" cy="1474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E2B86-1EB0-4634-AA85-76A78720851B}">
      <dsp:nvSpPr>
        <dsp:cNvPr id="0" name=""/>
        <dsp:cNvSpPr/>
      </dsp:nvSpPr>
      <dsp:spPr>
        <a:xfrm>
          <a:off x="446081" y="4021327"/>
          <a:ext cx="811056" cy="811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89A1-5CB1-46BC-BC92-557A34B721CD}">
      <dsp:nvSpPr>
        <dsp:cNvPr id="0" name=""/>
        <dsp:cNvSpPr/>
      </dsp:nvSpPr>
      <dsp:spPr>
        <a:xfrm>
          <a:off x="1703219" y="3689531"/>
          <a:ext cx="6526380" cy="147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67" tIns="156067" rIns="156067" bIns="15606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0" kern="1200"/>
            <a:t>3.   Interpret the Results</a:t>
          </a:r>
        </a:p>
      </dsp:txBody>
      <dsp:txXfrm>
        <a:off x="1703219" y="3689531"/>
        <a:ext cx="6526380" cy="1474648"/>
      </dsp:txXfrm>
    </dsp:sp>
    <dsp:sp modelId="{4A6CB7C3-C78D-42AE-ACFD-6042BAFE7E05}">
      <dsp:nvSpPr>
        <dsp:cNvPr id="0" name=""/>
        <dsp:cNvSpPr/>
      </dsp:nvSpPr>
      <dsp:spPr>
        <a:xfrm>
          <a:off x="0" y="5532841"/>
          <a:ext cx="8229600" cy="1474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CCA25-09B5-4A40-8B79-21FB2B34F722}">
      <dsp:nvSpPr>
        <dsp:cNvPr id="0" name=""/>
        <dsp:cNvSpPr/>
      </dsp:nvSpPr>
      <dsp:spPr>
        <a:xfrm>
          <a:off x="446081" y="5864637"/>
          <a:ext cx="811056" cy="811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44F88-D412-4DB9-BE3E-19200D0CF186}">
      <dsp:nvSpPr>
        <dsp:cNvPr id="0" name=""/>
        <dsp:cNvSpPr/>
      </dsp:nvSpPr>
      <dsp:spPr>
        <a:xfrm>
          <a:off x="1703219" y="5532841"/>
          <a:ext cx="6526380" cy="147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67" tIns="156067" rIns="156067" bIns="15606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3200" b="0" kern="1200" dirty="0"/>
            <a:t>4. Implement Measures</a:t>
          </a:r>
        </a:p>
      </dsp:txBody>
      <dsp:txXfrm>
        <a:off x="1703219" y="5532841"/>
        <a:ext cx="6526380" cy="1474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24C11-36DB-49A7-8472-101566FF730B}">
      <dsp:nvSpPr>
        <dsp:cNvPr id="0" name=""/>
        <dsp:cNvSpPr/>
      </dsp:nvSpPr>
      <dsp:spPr>
        <a:xfrm>
          <a:off x="3239244" y="3906287"/>
          <a:ext cx="2665511" cy="2665511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b="0" kern="1200" dirty="0">
              <a:solidFill>
                <a:schemeClr val="tx1"/>
              </a:solidFill>
            </a:rPr>
            <a:t>Decide criticality before assigning Lab tests</a:t>
          </a:r>
          <a:endParaRPr lang="en-US" sz="2600" u="none" kern="1200" dirty="0">
            <a:solidFill>
              <a:schemeClr val="tx1"/>
            </a:solidFill>
          </a:endParaRPr>
        </a:p>
      </dsp:txBody>
      <dsp:txXfrm>
        <a:off x="3629599" y="4296642"/>
        <a:ext cx="1884801" cy="1884801"/>
      </dsp:txXfrm>
    </dsp:sp>
    <dsp:sp modelId="{98B1A050-9B54-4528-B50F-F1AF25691263}">
      <dsp:nvSpPr>
        <dsp:cNvPr id="0" name=""/>
        <dsp:cNvSpPr/>
      </dsp:nvSpPr>
      <dsp:spPr>
        <a:xfrm rot="16200000">
          <a:off x="4288592" y="2934461"/>
          <a:ext cx="566814" cy="906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373614" y="3200738"/>
        <a:ext cx="396770" cy="543763"/>
      </dsp:txXfrm>
    </dsp:sp>
    <dsp:sp modelId="{5AAE6D69-26E9-45AA-A91F-7D10198B6DBF}">
      <dsp:nvSpPr>
        <dsp:cNvPr id="0" name=""/>
        <dsp:cNvSpPr/>
      </dsp:nvSpPr>
      <dsp:spPr>
        <a:xfrm>
          <a:off x="3239244" y="171314"/>
          <a:ext cx="2665511" cy="2665511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b="0" kern="1200" dirty="0">
              <a:solidFill>
                <a:schemeClr val="tx1"/>
              </a:solidFill>
            </a:rPr>
            <a:t>Is it CRITICAL?</a:t>
          </a:r>
        </a:p>
      </dsp:txBody>
      <dsp:txXfrm>
        <a:off x="3629599" y="561669"/>
        <a:ext cx="1884801" cy="1884801"/>
      </dsp:txXfrm>
    </dsp:sp>
    <dsp:sp modelId="{71824BB6-1F8F-47EF-834A-1AE9827B92A4}">
      <dsp:nvSpPr>
        <dsp:cNvPr id="0" name=""/>
        <dsp:cNvSpPr/>
      </dsp:nvSpPr>
      <dsp:spPr>
        <a:xfrm rot="1800000">
          <a:off x="5891990" y="5711628"/>
          <a:ext cx="566814" cy="906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903381" y="5850372"/>
        <a:ext cx="396770" cy="543763"/>
      </dsp:txXfrm>
    </dsp:sp>
    <dsp:sp modelId="{40C48D3F-3257-413E-894D-16646B3EE486}">
      <dsp:nvSpPr>
        <dsp:cNvPr id="0" name=""/>
        <dsp:cNvSpPr/>
      </dsp:nvSpPr>
      <dsp:spPr>
        <a:xfrm>
          <a:off x="6473825" y="5773773"/>
          <a:ext cx="2665511" cy="2665511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b="0" kern="1200" dirty="0">
              <a:solidFill>
                <a:schemeClr val="tx1"/>
              </a:solidFill>
            </a:rPr>
            <a:t>Is it SEMI CRITICAL?</a:t>
          </a:r>
        </a:p>
      </dsp:txBody>
      <dsp:txXfrm>
        <a:off x="6864180" y="6164128"/>
        <a:ext cx="1884801" cy="1884801"/>
      </dsp:txXfrm>
    </dsp:sp>
    <dsp:sp modelId="{1B1F4C6E-86E8-4273-B13E-9F3ED3584730}">
      <dsp:nvSpPr>
        <dsp:cNvPr id="0" name=""/>
        <dsp:cNvSpPr/>
      </dsp:nvSpPr>
      <dsp:spPr>
        <a:xfrm rot="9000000">
          <a:off x="2685194" y="5711628"/>
          <a:ext cx="566814" cy="906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843847" y="5850372"/>
        <a:ext cx="396770" cy="543763"/>
      </dsp:txXfrm>
    </dsp:sp>
    <dsp:sp modelId="{5CC8911A-E75A-4C39-813B-1BDC87644293}">
      <dsp:nvSpPr>
        <dsp:cNvPr id="0" name=""/>
        <dsp:cNvSpPr/>
      </dsp:nvSpPr>
      <dsp:spPr>
        <a:xfrm>
          <a:off x="4662" y="5773773"/>
          <a:ext cx="2665511" cy="2665511"/>
        </a:xfrm>
        <a:prstGeom prst="ellipse">
          <a:avLst/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b="0" kern="1200" dirty="0">
              <a:solidFill>
                <a:schemeClr val="tx1"/>
              </a:solidFill>
            </a:rPr>
            <a:t>Is it NON-CRITICAL?</a:t>
          </a:r>
        </a:p>
      </dsp:txBody>
      <dsp:txXfrm>
        <a:off x="395017" y="6164128"/>
        <a:ext cx="1884801" cy="1884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0F83-D0BF-491F-BC87-38314E5E1F8B}">
      <dsp:nvSpPr>
        <dsp:cNvPr id="0" name=""/>
        <dsp:cNvSpPr/>
      </dsp:nvSpPr>
      <dsp:spPr>
        <a:xfrm>
          <a:off x="8668" y="2284049"/>
          <a:ext cx="2849159" cy="350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400" b="0" kern="1200" dirty="0">
              <a:latin typeface="+mj-lt"/>
              <a:cs typeface="Calibri"/>
            </a:rPr>
            <a:t>Viscosity trend changes and monitor changes of +/-5%</a:t>
          </a:r>
          <a:endParaRPr lang="en-TT" sz="2400" b="0" kern="1200" dirty="0"/>
        </a:p>
      </dsp:txBody>
      <dsp:txXfrm>
        <a:off x="89422" y="2364803"/>
        <a:ext cx="2687651" cy="2595643"/>
      </dsp:txXfrm>
    </dsp:sp>
    <dsp:sp modelId="{DAA55334-1836-4260-BC86-B88E38C5DB1E}">
      <dsp:nvSpPr>
        <dsp:cNvPr id="0" name=""/>
        <dsp:cNvSpPr/>
      </dsp:nvSpPr>
      <dsp:spPr>
        <a:xfrm>
          <a:off x="1347030" y="4038606"/>
          <a:ext cx="3267740" cy="3267740"/>
        </a:xfrm>
        <a:prstGeom prst="leftCircularArrow">
          <a:avLst>
            <a:gd name="adj1" fmla="val 2656"/>
            <a:gd name="adj2" fmla="val 323024"/>
            <a:gd name="adj3" fmla="val 791609"/>
            <a:gd name="adj4" fmla="val 7717563"/>
            <a:gd name="adj5" fmla="val 3098"/>
          </a:avLst>
        </a:prstGeom>
        <a:solidFill>
          <a:srgbClr val="00AB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54542-918E-496C-86A5-764D1ECF2B88}">
      <dsp:nvSpPr>
        <dsp:cNvPr id="0" name=""/>
        <dsp:cNvSpPr/>
      </dsp:nvSpPr>
      <dsp:spPr>
        <a:xfrm>
          <a:off x="641815" y="5712047"/>
          <a:ext cx="2532585" cy="1007125"/>
        </a:xfrm>
        <a:prstGeom prst="roundRect">
          <a:avLst>
            <a:gd name="adj" fmla="val 10000"/>
          </a:avLst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100" b="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ASTM D445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71313" y="5741545"/>
        <a:ext cx="2473589" cy="948129"/>
      </dsp:txXfrm>
    </dsp:sp>
    <dsp:sp modelId="{DC21EEEE-3C3A-4F90-9848-905B804E1608}">
      <dsp:nvSpPr>
        <dsp:cNvPr id="0" name=""/>
        <dsp:cNvSpPr/>
      </dsp:nvSpPr>
      <dsp:spPr>
        <a:xfrm>
          <a:off x="3587651" y="2284049"/>
          <a:ext cx="2849159" cy="350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400" b="0" kern="1200">
              <a:latin typeface="+mj-lt"/>
              <a:cs typeface="Calibri"/>
            </a:rPr>
            <a:t>Contaminants such as water or fuel can degrade the lubricant and promote other Degradation Mechanisms. </a:t>
          </a:r>
          <a:endParaRPr lang="en-TT" sz="2400" b="0" kern="1200" dirty="0"/>
        </a:p>
      </dsp:txBody>
      <dsp:txXfrm>
        <a:off x="3668405" y="3116753"/>
        <a:ext cx="2687651" cy="2595643"/>
      </dsp:txXfrm>
    </dsp:sp>
    <dsp:sp modelId="{6D046469-ED6C-4E4A-AB5C-252475312994}">
      <dsp:nvSpPr>
        <dsp:cNvPr id="0" name=""/>
        <dsp:cNvSpPr/>
      </dsp:nvSpPr>
      <dsp:spPr>
        <a:xfrm>
          <a:off x="4928405" y="838201"/>
          <a:ext cx="3530240" cy="3530240"/>
        </a:xfrm>
        <a:prstGeom prst="circularArrow">
          <a:avLst>
            <a:gd name="adj1" fmla="val 2458"/>
            <a:gd name="adj2" fmla="val 297637"/>
            <a:gd name="adj3" fmla="val 20444344"/>
            <a:gd name="adj4" fmla="val 13493003"/>
            <a:gd name="adj5" fmla="val 2868"/>
          </a:avLst>
        </a:prstGeom>
        <a:solidFill>
          <a:srgbClr val="00AB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9682-B4D6-4969-8066-06DC15E7BA5E}">
      <dsp:nvSpPr>
        <dsp:cNvPr id="0" name=""/>
        <dsp:cNvSpPr/>
      </dsp:nvSpPr>
      <dsp:spPr>
        <a:xfrm>
          <a:off x="4220798" y="1585305"/>
          <a:ext cx="2532585" cy="1007125"/>
        </a:xfrm>
        <a:prstGeom prst="roundRect">
          <a:avLst>
            <a:gd name="adj" fmla="val 10000"/>
          </a:avLst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100" b="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Presence of Water / Fuel</a:t>
          </a:r>
          <a:endParaRPr lang="en-TT" sz="2100" b="0" kern="1200" dirty="0">
            <a:solidFill>
              <a:schemeClr val="tx1"/>
            </a:solidFill>
          </a:endParaRPr>
        </a:p>
      </dsp:txBody>
      <dsp:txXfrm>
        <a:off x="4250296" y="1614803"/>
        <a:ext cx="2473589" cy="948129"/>
      </dsp:txXfrm>
    </dsp:sp>
    <dsp:sp modelId="{77AD2AE3-B573-451E-8595-E34A62403F59}">
      <dsp:nvSpPr>
        <dsp:cNvPr id="0" name=""/>
        <dsp:cNvSpPr/>
      </dsp:nvSpPr>
      <dsp:spPr>
        <a:xfrm>
          <a:off x="7166634" y="2284049"/>
          <a:ext cx="2849159" cy="350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400" b="0" kern="1200" dirty="0">
              <a:latin typeface="+mj-lt"/>
              <a:cs typeface="Calibri"/>
            </a:rPr>
            <a:t>Increases in TAN of 0.3mgKOH/g or Decreases of 50% of TBN value can indicate the presence of acids as by-products of degradation mechanisms. </a:t>
          </a:r>
          <a:endParaRPr lang="en-TT" sz="2400" b="0" kern="1200" dirty="0"/>
        </a:p>
      </dsp:txBody>
      <dsp:txXfrm>
        <a:off x="7247388" y="2364803"/>
        <a:ext cx="2687651" cy="2595643"/>
      </dsp:txXfrm>
    </dsp:sp>
    <dsp:sp modelId="{5F323535-6F9B-4064-A61A-47D682B31BB0}">
      <dsp:nvSpPr>
        <dsp:cNvPr id="0" name=""/>
        <dsp:cNvSpPr/>
      </dsp:nvSpPr>
      <dsp:spPr>
        <a:xfrm>
          <a:off x="8433628" y="3962402"/>
          <a:ext cx="3267740" cy="3267740"/>
        </a:xfrm>
        <a:prstGeom prst="leftCircularArrow">
          <a:avLst>
            <a:gd name="adj1" fmla="val 2656"/>
            <a:gd name="adj2" fmla="val 323024"/>
            <a:gd name="adj3" fmla="val 791609"/>
            <a:gd name="adj4" fmla="val 7717563"/>
            <a:gd name="adj5" fmla="val 3098"/>
          </a:avLst>
        </a:prstGeom>
        <a:solidFill>
          <a:srgbClr val="00AB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E866A-7338-4F09-9A3C-8961E8CD8A95}">
      <dsp:nvSpPr>
        <dsp:cNvPr id="0" name=""/>
        <dsp:cNvSpPr/>
      </dsp:nvSpPr>
      <dsp:spPr>
        <a:xfrm>
          <a:off x="7799781" y="5712047"/>
          <a:ext cx="2532585" cy="1007125"/>
        </a:xfrm>
        <a:prstGeom prst="roundRect">
          <a:avLst>
            <a:gd name="adj" fmla="val 10000"/>
          </a:avLst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100" b="0" kern="12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ASTM D664 / ASTM D2896</a:t>
          </a:r>
          <a:endParaRPr lang="en-TT" sz="2100" b="0" kern="1200" dirty="0">
            <a:solidFill>
              <a:schemeClr val="tx1"/>
            </a:solidFill>
          </a:endParaRPr>
        </a:p>
      </dsp:txBody>
      <dsp:txXfrm>
        <a:off x="7829279" y="5741545"/>
        <a:ext cx="2473589" cy="948129"/>
      </dsp:txXfrm>
    </dsp:sp>
    <dsp:sp modelId="{AACDE1C3-8392-49B0-85E1-01EB68ABADD5}">
      <dsp:nvSpPr>
        <dsp:cNvPr id="0" name=""/>
        <dsp:cNvSpPr/>
      </dsp:nvSpPr>
      <dsp:spPr>
        <a:xfrm>
          <a:off x="10745617" y="2284049"/>
          <a:ext cx="2849159" cy="350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TT" sz="2400" b="0" kern="1200" dirty="0">
              <a:latin typeface="+mj-lt"/>
              <a:cs typeface="Calibri"/>
            </a:rPr>
            <a:t>Presence or Absence of any of these items can indicate that degradation is occurring in the lubricant. </a:t>
          </a:r>
          <a:endParaRPr lang="en-TT" sz="2400" b="0" kern="1200" dirty="0"/>
        </a:p>
      </dsp:txBody>
      <dsp:txXfrm>
        <a:off x="10826371" y="3116753"/>
        <a:ext cx="2687651" cy="2595643"/>
      </dsp:txXfrm>
    </dsp:sp>
    <dsp:sp modelId="{555D8157-F293-492E-BB76-C6EAEEA899BD}">
      <dsp:nvSpPr>
        <dsp:cNvPr id="0" name=""/>
        <dsp:cNvSpPr/>
      </dsp:nvSpPr>
      <dsp:spPr>
        <a:xfrm>
          <a:off x="11378764" y="1585305"/>
          <a:ext cx="2532585" cy="1007125"/>
        </a:xfrm>
        <a:prstGeom prst="roundRect">
          <a:avLst>
            <a:gd name="adj" fmla="val 10000"/>
          </a:avLst>
        </a:prstGeom>
        <a:solidFill>
          <a:srgbClr val="00AB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100" b="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Concentration of Additives, Metals or Contaminants</a:t>
          </a:r>
          <a:endParaRPr lang="en-TT" sz="2100" b="0" kern="1200" dirty="0">
            <a:solidFill>
              <a:schemeClr val="tx1"/>
            </a:solidFill>
          </a:endParaRPr>
        </a:p>
      </dsp:txBody>
      <dsp:txXfrm>
        <a:off x="11408262" y="1614803"/>
        <a:ext cx="2473589" cy="94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9BCE6-0EDB-4DFD-8653-001C08BCA17D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EE9BE-B406-4460-9C02-51855713E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EE9BE-B406-4460-9C02-51855713E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f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g"/><Relationship Id="rId7" Type="http://schemas.openxmlformats.org/officeDocument/2006/relationships/image" Target="../media/image8.jfi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f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9EA56BA-6180-50D6-AFE5-56A9E9D34887}"/>
              </a:ext>
            </a:extLst>
          </p:cNvPr>
          <p:cNvGrpSpPr/>
          <p:nvPr/>
        </p:nvGrpSpPr>
        <p:grpSpPr>
          <a:xfrm>
            <a:off x="-172896" y="3009900"/>
            <a:ext cx="6421296" cy="3676650"/>
            <a:chOff x="0" y="0"/>
            <a:chExt cx="4862129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C791CC0-C5D2-84A5-FBFC-CB84906261A6}"/>
                </a:ext>
              </a:extLst>
            </p:cNvPr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63E68EA-2165-0495-F45E-A385B28B0FB6}"/>
                </a:ext>
              </a:extLst>
            </p:cNvPr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B176D3-89F3-E8C5-AAC2-B12BF79E3FF7}"/>
              </a:ext>
            </a:extLst>
          </p:cNvPr>
          <p:cNvSpPr txBox="1"/>
          <p:nvPr/>
        </p:nvSpPr>
        <p:spPr>
          <a:xfrm>
            <a:off x="630096" y="3278563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 my oil degrading?</a:t>
            </a:r>
          </a:p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can I do?</a:t>
            </a:r>
          </a:p>
        </p:txBody>
      </p:sp>
      <p:pic>
        <p:nvPicPr>
          <p:cNvPr id="7" name="Picture 6" descr="A person standing in front of a factory&#10;&#10;Description automatically generated">
            <a:extLst>
              <a:ext uri="{FF2B5EF4-FFF2-40B4-BE49-F238E27FC236}">
                <a16:creationId xmlns:a16="http://schemas.microsoft.com/office/drawing/2014/main" id="{FB04DA73-A954-C59D-E9F8-2C2948DCC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31" t="22631" r="13026" b="4328"/>
          <a:stretch/>
        </p:blipFill>
        <p:spPr>
          <a:xfrm>
            <a:off x="10674417" y="2641633"/>
            <a:ext cx="4413183" cy="441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38E956-4792-E04B-3D41-C5148C8FFC0D}"/>
              </a:ext>
            </a:extLst>
          </p:cNvPr>
          <p:cNvSpPr txBox="1"/>
          <p:nvPr/>
        </p:nvSpPr>
        <p:spPr>
          <a:xfrm>
            <a:off x="10210800" y="6997853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Sanya Mathura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C328-4F18-A8C4-1589-DB7F16F7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696A6E-6B5F-4974-6B44-191B40E082C3}"/>
              </a:ext>
            </a:extLst>
          </p:cNvPr>
          <p:cNvSpPr/>
          <p:nvPr/>
        </p:nvSpPr>
        <p:spPr>
          <a:xfrm>
            <a:off x="4206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4973D-2C5B-232C-2FD7-8F885DE47D00}"/>
              </a:ext>
            </a:extLst>
          </p:cNvPr>
          <p:cNvSpPr txBox="1">
            <a:spLocks/>
          </p:cNvSpPr>
          <p:nvPr/>
        </p:nvSpPr>
        <p:spPr>
          <a:xfrm>
            <a:off x="4114800" y="149091"/>
            <a:ext cx="76962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Oxidation (lab tests)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604201-AE05-18CE-7551-1D1E1F4D2C23}"/>
              </a:ext>
            </a:extLst>
          </p:cNvPr>
          <p:cNvGrpSpPr/>
          <p:nvPr/>
        </p:nvGrpSpPr>
        <p:grpSpPr>
          <a:xfrm>
            <a:off x="3456822" y="2847494"/>
            <a:ext cx="14602577" cy="4795859"/>
            <a:chOff x="3456823" y="2847495"/>
            <a:chExt cx="11374354" cy="3518889"/>
          </a:xfrm>
        </p:grpSpPr>
        <p:sp>
          <p:nvSpPr>
            <p:cNvPr id="5" name="Pentagon 12">
              <a:extLst>
                <a:ext uri="{FF2B5EF4-FFF2-40B4-BE49-F238E27FC236}">
                  <a16:creationId xmlns:a16="http://schemas.microsoft.com/office/drawing/2014/main" id="{CC96C28A-4CF4-43F2-9A94-74C6B75E9A7E}"/>
                </a:ext>
              </a:extLst>
            </p:cNvPr>
            <p:cNvSpPr/>
            <p:nvPr/>
          </p:nvSpPr>
          <p:spPr>
            <a:xfrm rot="5400000">
              <a:off x="3092038" y="3328338"/>
              <a:ext cx="2888340" cy="1926654"/>
            </a:xfrm>
            <a:prstGeom prst="homePlate">
              <a:avLst/>
            </a:pr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523DE-4C62-4AC7-8E0A-663A7C0EEEDD}"/>
                </a:ext>
              </a:extLst>
            </p:cNvPr>
            <p:cNvSpPr/>
            <p:nvPr/>
          </p:nvSpPr>
          <p:spPr>
            <a:xfrm>
              <a:off x="3456824" y="3155984"/>
              <a:ext cx="2158768" cy="78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TT" sz="3600" b="1" dirty="0">
                  <a:solidFill>
                    <a:schemeClr val="tx1"/>
                  </a:solidFill>
                </a:rPr>
                <a:t>RULER® &amp; RPVOT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" name="Pentagon 16">
              <a:extLst>
                <a:ext uri="{FF2B5EF4-FFF2-40B4-BE49-F238E27FC236}">
                  <a16:creationId xmlns:a16="http://schemas.microsoft.com/office/drawing/2014/main" id="{B96DEE69-B2B4-49E8-92E3-617125D2AA29}"/>
                </a:ext>
              </a:extLst>
            </p:cNvPr>
            <p:cNvSpPr/>
            <p:nvPr/>
          </p:nvSpPr>
          <p:spPr>
            <a:xfrm rot="5400000">
              <a:off x="5395934" y="3328338"/>
              <a:ext cx="2888340" cy="1926654"/>
            </a:xfrm>
            <a:prstGeom prst="homePlate">
              <a:avLst/>
            </a:pr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626B00-4315-4F99-AE8A-6D44B774BBB6}"/>
                </a:ext>
              </a:extLst>
            </p:cNvPr>
            <p:cNvSpPr/>
            <p:nvPr/>
          </p:nvSpPr>
          <p:spPr>
            <a:xfrm>
              <a:off x="5760720" y="3155984"/>
              <a:ext cx="2158768" cy="78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TT" sz="3600" b="1" dirty="0">
                  <a:solidFill>
                    <a:schemeClr val="tx1"/>
                  </a:solidFill>
                </a:rPr>
                <a:t>MPC</a:t>
              </a:r>
            </a:p>
          </p:txBody>
        </p:sp>
        <p:sp>
          <p:nvSpPr>
            <p:cNvPr id="10" name="Pentagon 19">
              <a:extLst>
                <a:ext uri="{FF2B5EF4-FFF2-40B4-BE49-F238E27FC236}">
                  <a16:creationId xmlns:a16="http://schemas.microsoft.com/office/drawing/2014/main" id="{9AD5CB33-8E6D-4C17-BB09-9DDEB3E8DABE}"/>
                </a:ext>
              </a:extLst>
            </p:cNvPr>
            <p:cNvSpPr/>
            <p:nvPr/>
          </p:nvSpPr>
          <p:spPr>
            <a:xfrm rot="5400000">
              <a:off x="7699830" y="3328338"/>
              <a:ext cx="2888340" cy="1926654"/>
            </a:xfrm>
            <a:prstGeom prst="homePlate">
              <a:avLst/>
            </a:pr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4CA2D1-F824-431B-BEA0-5B516FA11008}"/>
                </a:ext>
              </a:extLst>
            </p:cNvPr>
            <p:cNvSpPr/>
            <p:nvPr/>
          </p:nvSpPr>
          <p:spPr>
            <a:xfrm>
              <a:off x="8081495" y="3155984"/>
              <a:ext cx="2158768" cy="78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3600" b="1" dirty="0">
                  <a:solidFill>
                    <a:schemeClr val="tx1"/>
                  </a:solidFill>
                </a:rPr>
                <a:t>Colour</a:t>
              </a:r>
            </a:p>
          </p:txBody>
        </p:sp>
        <p:sp>
          <p:nvSpPr>
            <p:cNvPr id="12" name="Pentagon 22">
              <a:extLst>
                <a:ext uri="{FF2B5EF4-FFF2-40B4-BE49-F238E27FC236}">
                  <a16:creationId xmlns:a16="http://schemas.microsoft.com/office/drawing/2014/main" id="{5A2839F1-FBC4-46D1-9A67-23356599D9B5}"/>
                </a:ext>
              </a:extLst>
            </p:cNvPr>
            <p:cNvSpPr/>
            <p:nvPr/>
          </p:nvSpPr>
          <p:spPr>
            <a:xfrm rot="5400000">
              <a:off x="10003726" y="3328338"/>
              <a:ext cx="2888340" cy="1926654"/>
            </a:xfrm>
            <a:prstGeom prst="homePlate">
              <a:avLst/>
            </a:pr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1CE119-DDCC-45E8-A571-24BE21550E9C}"/>
                </a:ext>
              </a:extLst>
            </p:cNvPr>
            <p:cNvSpPr/>
            <p:nvPr/>
          </p:nvSpPr>
          <p:spPr>
            <a:xfrm>
              <a:off x="10368512" y="3155984"/>
              <a:ext cx="2158768" cy="78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3600" b="1" dirty="0">
                  <a:solidFill>
                    <a:schemeClr val="tx1"/>
                  </a:solidFill>
                </a:rPr>
                <a:t>FTIR</a:t>
              </a:r>
            </a:p>
          </p:txBody>
        </p:sp>
        <p:sp>
          <p:nvSpPr>
            <p:cNvPr id="14" name="Pentagon 25">
              <a:extLst>
                <a:ext uri="{FF2B5EF4-FFF2-40B4-BE49-F238E27FC236}">
                  <a16:creationId xmlns:a16="http://schemas.microsoft.com/office/drawing/2014/main" id="{19BA196E-B6D2-469B-BD08-26A302BC73DB}"/>
                </a:ext>
              </a:extLst>
            </p:cNvPr>
            <p:cNvSpPr/>
            <p:nvPr/>
          </p:nvSpPr>
          <p:spPr>
            <a:xfrm rot="5400000">
              <a:off x="12307623" y="3328338"/>
              <a:ext cx="2888340" cy="1926654"/>
            </a:xfrm>
            <a:prstGeom prst="homePlate">
              <a:avLst/>
            </a:pr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CFE293-180B-4139-924B-8EC7A8496997}"/>
                </a:ext>
              </a:extLst>
            </p:cNvPr>
            <p:cNvSpPr/>
            <p:nvPr/>
          </p:nvSpPr>
          <p:spPr>
            <a:xfrm>
              <a:off x="12672409" y="3155984"/>
              <a:ext cx="2158768" cy="78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3600" b="1" dirty="0">
                  <a:solidFill>
                    <a:schemeClr val="tx1"/>
                  </a:solidFill>
                </a:rPr>
                <a:t>Acid Number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89D68D-3230-4425-926D-53AC04E8A42D}"/>
                </a:ext>
              </a:extLst>
            </p:cNvPr>
            <p:cNvGrpSpPr/>
            <p:nvPr/>
          </p:nvGrpSpPr>
          <p:grpSpPr>
            <a:xfrm>
              <a:off x="3456823" y="3941555"/>
              <a:ext cx="2158768" cy="124639"/>
              <a:chOff x="391944" y="3179782"/>
              <a:chExt cx="2158768" cy="124639"/>
            </a:xfrm>
          </p:grpSpPr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F406CF39-DBBA-4749-99D9-70D1A1616F5C}"/>
                  </a:ext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ight Triangle 49">
                <a:extLst>
                  <a:ext uri="{FF2B5EF4-FFF2-40B4-BE49-F238E27FC236}">
                    <a16:creationId xmlns:a16="http://schemas.microsoft.com/office/drawing/2014/main" id="{1D212E41-E28A-4442-A810-814F6725DBF1}"/>
                  </a:ext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875005D-93AC-477C-BBAE-2600AA083754}"/>
                </a:ext>
              </a:extLst>
            </p:cNvPr>
            <p:cNvGrpSpPr/>
            <p:nvPr/>
          </p:nvGrpSpPr>
          <p:grpSpPr>
            <a:xfrm>
              <a:off x="5760719" y="3941555"/>
              <a:ext cx="2158768" cy="124639"/>
              <a:chOff x="391944" y="3179782"/>
              <a:chExt cx="2158768" cy="12463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44E1CBAB-3DE8-4BB0-A6EC-D26F410DB48F}"/>
                  </a:ext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FF6D6EA7-A14F-4E5A-8666-2D405F5206A5}"/>
                  </a:ext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3D4D24-3DA1-46D8-B1C3-5A6FF3B11EDF}"/>
                </a:ext>
              </a:extLst>
            </p:cNvPr>
            <p:cNvGrpSpPr/>
            <p:nvPr/>
          </p:nvGrpSpPr>
          <p:grpSpPr>
            <a:xfrm>
              <a:off x="8064615" y="3941555"/>
              <a:ext cx="2158768" cy="124639"/>
              <a:chOff x="391944" y="3179782"/>
              <a:chExt cx="2158768" cy="124639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E77878EA-D01B-495E-84E5-DBD0194FD019}"/>
                  </a:ext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065430E7-19B1-4579-893F-B2CFC25DE7A1}"/>
                  </a:ext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3ECAAF-E814-46B1-AE17-3A76B6D453AB}"/>
                </a:ext>
              </a:extLst>
            </p:cNvPr>
            <p:cNvGrpSpPr/>
            <p:nvPr/>
          </p:nvGrpSpPr>
          <p:grpSpPr>
            <a:xfrm>
              <a:off x="10368512" y="3941555"/>
              <a:ext cx="2158768" cy="124639"/>
              <a:chOff x="391944" y="3179782"/>
              <a:chExt cx="2158768" cy="124639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43" name="Right Triangle 42">
                <a:extLst>
                  <a:ext uri="{FF2B5EF4-FFF2-40B4-BE49-F238E27FC236}">
                    <a16:creationId xmlns:a16="http://schemas.microsoft.com/office/drawing/2014/main" id="{9EBD5FCA-1953-4B6A-A648-550BA771123D}"/>
                  </a:ext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E254E36C-274D-4B2B-BD72-E16BA46AB720}"/>
                  </a:ext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B5A4B4-8EBB-4272-802B-0C53A455A833}"/>
                </a:ext>
              </a:extLst>
            </p:cNvPr>
            <p:cNvGrpSpPr/>
            <p:nvPr/>
          </p:nvGrpSpPr>
          <p:grpSpPr>
            <a:xfrm>
              <a:off x="12672409" y="3941555"/>
              <a:ext cx="2158768" cy="124639"/>
              <a:chOff x="391944" y="3179782"/>
              <a:chExt cx="2158768" cy="124639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537E7D62-91D5-4274-B987-817BE4F5FBFC}"/>
                  </a:ext>
                </a:extLst>
              </p:cNvPr>
              <p:cNvSpPr/>
              <p:nvPr/>
            </p:nvSpPr>
            <p:spPr>
              <a:xfrm flipH="1" flipV="1">
                <a:off x="391944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07B5A143-F65C-45B5-AE26-E3D2DBA7508B}"/>
                  </a:ext>
                </a:extLst>
              </p:cNvPr>
              <p:cNvSpPr/>
              <p:nvPr/>
            </p:nvSpPr>
            <p:spPr>
              <a:xfrm flipV="1">
                <a:off x="2434655" y="3179782"/>
                <a:ext cx="116057" cy="12463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E99882D5-9D2D-4C37-A6BF-A83FC2B3C85A}"/>
                </a:ext>
              </a:extLst>
            </p:cNvPr>
            <p:cNvSpPr txBox="1"/>
            <p:nvPr/>
          </p:nvSpPr>
          <p:spPr>
            <a:xfrm>
              <a:off x="3572880" y="5902945"/>
              <a:ext cx="1926654" cy="3387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dirty="0"/>
                <a:t>&lt;25% new oil value</a:t>
              </a:r>
            </a:p>
          </p:txBody>
        </p:sp>
        <p:sp>
          <p:nvSpPr>
            <p:cNvPr id="37" name="TextBox 89">
              <a:extLst>
                <a:ext uri="{FF2B5EF4-FFF2-40B4-BE49-F238E27FC236}">
                  <a16:creationId xmlns:a16="http://schemas.microsoft.com/office/drawing/2014/main" id="{D362FC7B-84F0-4375-A61B-418ABFB31D51}"/>
                </a:ext>
              </a:extLst>
            </p:cNvPr>
            <p:cNvSpPr txBox="1"/>
            <p:nvPr/>
          </p:nvSpPr>
          <p:spPr>
            <a:xfrm>
              <a:off x="5876775" y="5756653"/>
              <a:ext cx="1926654" cy="6097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dirty="0"/>
                <a:t>25-35 Abnormal</a:t>
              </a:r>
            </a:p>
            <a:p>
              <a:pPr lvl="0" algn="ctr"/>
              <a:r>
                <a:rPr lang="en-TT" sz="2400" b="1" dirty="0"/>
                <a:t>&gt;35 Critical</a:t>
              </a:r>
            </a:p>
          </p:txBody>
        </p:sp>
        <p:sp>
          <p:nvSpPr>
            <p:cNvPr id="35" name="TextBox 92">
              <a:extLst>
                <a:ext uri="{FF2B5EF4-FFF2-40B4-BE49-F238E27FC236}">
                  <a16:creationId xmlns:a16="http://schemas.microsoft.com/office/drawing/2014/main" id="{BD031167-1EAD-4E0A-AD1B-4D701E265A56}"/>
                </a:ext>
              </a:extLst>
            </p:cNvPr>
            <p:cNvSpPr txBox="1"/>
            <p:nvPr/>
          </p:nvSpPr>
          <p:spPr>
            <a:xfrm>
              <a:off x="8180673" y="5902945"/>
              <a:ext cx="1926654" cy="3387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dirty="0"/>
                <a:t>Rapid Changes</a:t>
              </a:r>
            </a:p>
          </p:txBody>
        </p:sp>
        <p:sp>
          <p:nvSpPr>
            <p:cNvPr id="33" name="TextBox 95">
              <a:extLst>
                <a:ext uri="{FF2B5EF4-FFF2-40B4-BE49-F238E27FC236}">
                  <a16:creationId xmlns:a16="http://schemas.microsoft.com/office/drawing/2014/main" id="{BA3446F9-A00C-47C8-B500-5C7DDF0890D7}"/>
                </a:ext>
              </a:extLst>
            </p:cNvPr>
            <p:cNvSpPr txBox="1"/>
            <p:nvPr/>
          </p:nvSpPr>
          <p:spPr>
            <a:xfrm>
              <a:off x="10484570" y="5729620"/>
              <a:ext cx="1926654" cy="6097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dirty="0"/>
                <a:t>Presence of insoluble</a:t>
              </a:r>
            </a:p>
          </p:txBody>
        </p:sp>
        <p:sp>
          <p:nvSpPr>
            <p:cNvPr id="31" name="TextBox 98">
              <a:extLst>
                <a:ext uri="{FF2B5EF4-FFF2-40B4-BE49-F238E27FC236}">
                  <a16:creationId xmlns:a16="http://schemas.microsoft.com/office/drawing/2014/main" id="{DF629272-12FC-42A2-AFDD-D27FCD2F028E}"/>
                </a:ext>
              </a:extLst>
            </p:cNvPr>
            <p:cNvSpPr txBox="1"/>
            <p:nvPr/>
          </p:nvSpPr>
          <p:spPr>
            <a:xfrm>
              <a:off x="12789012" y="5729620"/>
              <a:ext cx="1926654" cy="6097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dirty="0"/>
                <a:t>Increase of </a:t>
              </a:r>
            </a:p>
            <a:p>
              <a:pPr lvl="0" algn="ctr"/>
              <a:r>
                <a:rPr lang="en-TT" sz="2400" b="1" dirty="0"/>
                <a:t>0.3 </a:t>
              </a:r>
              <a:r>
                <a:rPr lang="en-TT" sz="2400" b="1" dirty="0" err="1"/>
                <a:t>mgKOH</a:t>
              </a:r>
              <a:r>
                <a:rPr lang="en-TT" sz="2400" b="1" dirty="0"/>
                <a:t>/g</a:t>
              </a:r>
            </a:p>
          </p:txBody>
        </p:sp>
      </p:grpSp>
      <p:pic>
        <p:nvPicPr>
          <p:cNvPr id="53" name="Graphic 52" descr="Test tubes with solid fill">
            <a:extLst>
              <a:ext uri="{FF2B5EF4-FFF2-40B4-BE49-F238E27FC236}">
                <a16:creationId xmlns:a16="http://schemas.microsoft.com/office/drawing/2014/main" id="{2F57670B-161B-D6BE-8C5F-F6E27696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5352" y="4820395"/>
            <a:ext cx="914400" cy="914400"/>
          </a:xfrm>
          <a:prstGeom prst="rect">
            <a:avLst/>
          </a:prstGeom>
        </p:spPr>
      </p:pic>
      <p:pic>
        <p:nvPicPr>
          <p:cNvPr id="54" name="Graphic 53" descr="Test tubes with solid fill">
            <a:extLst>
              <a:ext uri="{FF2B5EF4-FFF2-40B4-BE49-F238E27FC236}">
                <a16:creationId xmlns:a16="http://schemas.microsoft.com/office/drawing/2014/main" id="{05C2ACAF-BA3D-BD02-286B-E9C976C84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3129" y="4935948"/>
            <a:ext cx="914400" cy="914400"/>
          </a:xfrm>
          <a:prstGeom prst="rect">
            <a:avLst/>
          </a:prstGeom>
        </p:spPr>
      </p:pic>
      <p:pic>
        <p:nvPicPr>
          <p:cNvPr id="55" name="Graphic 54" descr="Test tubes with solid fill">
            <a:extLst>
              <a:ext uri="{FF2B5EF4-FFF2-40B4-BE49-F238E27FC236}">
                <a16:creationId xmlns:a16="http://schemas.microsoft.com/office/drawing/2014/main" id="{2EC587F5-DD58-3A22-5A3A-37C6739E0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2580" y="4933287"/>
            <a:ext cx="914400" cy="914400"/>
          </a:xfrm>
          <a:prstGeom prst="rect">
            <a:avLst/>
          </a:prstGeom>
        </p:spPr>
      </p:pic>
      <p:pic>
        <p:nvPicPr>
          <p:cNvPr id="56" name="Graphic 55" descr="Test tubes with solid fill">
            <a:extLst>
              <a:ext uri="{FF2B5EF4-FFF2-40B4-BE49-F238E27FC236}">
                <a16:creationId xmlns:a16="http://schemas.microsoft.com/office/drawing/2014/main" id="{58D0AC60-B1DA-E67D-238F-41C19B2D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58689" y="4933287"/>
            <a:ext cx="914400" cy="914400"/>
          </a:xfrm>
          <a:prstGeom prst="rect">
            <a:avLst/>
          </a:prstGeom>
        </p:spPr>
      </p:pic>
      <p:pic>
        <p:nvPicPr>
          <p:cNvPr id="57" name="Graphic 56" descr="Test tubes with solid fill">
            <a:extLst>
              <a:ext uri="{FF2B5EF4-FFF2-40B4-BE49-F238E27FC236}">
                <a16:creationId xmlns:a16="http://schemas.microsoft.com/office/drawing/2014/main" id="{F22D644F-1F69-7366-DD3E-4ED4F567D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3000" y="49332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5F47B-2B70-B70E-831B-68F547AA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C01E54-0B01-364F-39FC-A65CE31CEF8C}"/>
              </a:ext>
            </a:extLst>
          </p:cNvPr>
          <p:cNvSpPr/>
          <p:nvPr/>
        </p:nvSpPr>
        <p:spPr>
          <a:xfrm>
            <a:off x="1966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967C0-80A2-AFDC-0C8F-EDBFA27E1CA9}"/>
              </a:ext>
            </a:extLst>
          </p:cNvPr>
          <p:cNvSpPr txBox="1">
            <a:spLocks/>
          </p:cNvSpPr>
          <p:nvPr/>
        </p:nvSpPr>
        <p:spPr>
          <a:xfrm>
            <a:off x="4114800" y="149091"/>
            <a:ext cx="10363200" cy="1607071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Thermal Degradation (lab tests)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5C067EAC-E758-4DA8-B2E6-56A8C62B4903}"/>
              </a:ext>
            </a:extLst>
          </p:cNvPr>
          <p:cNvSpPr/>
          <p:nvPr/>
        </p:nvSpPr>
        <p:spPr>
          <a:xfrm>
            <a:off x="4114800" y="5424871"/>
            <a:ext cx="3257332" cy="374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1600" y="14715"/>
                </a:moveTo>
                <a:lnTo>
                  <a:pt x="21600" y="6653"/>
                </a:lnTo>
                <a:cubicBezTo>
                  <a:pt x="21600" y="5724"/>
                  <a:pt x="21039" y="4861"/>
                  <a:pt x="20143" y="4396"/>
                </a:cubicBezTo>
                <a:lnTo>
                  <a:pt x="12257" y="349"/>
                </a:lnTo>
                <a:cubicBezTo>
                  <a:pt x="11361" y="-116"/>
                  <a:pt x="10239" y="-116"/>
                  <a:pt x="9343" y="349"/>
                </a:cubicBezTo>
                <a:lnTo>
                  <a:pt x="1457" y="4396"/>
                </a:lnTo>
                <a:cubicBezTo>
                  <a:pt x="561" y="4861"/>
                  <a:pt x="0" y="5724"/>
                  <a:pt x="0" y="6653"/>
                </a:cubicBezTo>
                <a:lnTo>
                  <a:pt x="0" y="14715"/>
                </a:lnTo>
                <a:cubicBezTo>
                  <a:pt x="0" y="15644"/>
                  <a:pt x="561" y="16507"/>
                  <a:pt x="1457" y="16972"/>
                </a:cubicBezTo>
                <a:lnTo>
                  <a:pt x="9343" y="21019"/>
                </a:lnTo>
                <a:cubicBezTo>
                  <a:pt x="10239" y="21484"/>
                  <a:pt x="11361" y="21484"/>
                  <a:pt x="12257" y="21019"/>
                </a:cubicBezTo>
                <a:lnTo>
                  <a:pt x="20143" y="16972"/>
                </a:lnTo>
                <a:cubicBezTo>
                  <a:pt x="21039" y="16507"/>
                  <a:pt x="21600" y="15644"/>
                  <a:pt x="21600" y="14715"/>
                </a:cubicBezTo>
                <a:close/>
              </a:path>
            </a:pathLst>
          </a:custGeom>
          <a:solidFill>
            <a:srgbClr val="00ABC0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81FCB344-4822-4F5D-BB8F-EC159C225A00}"/>
              </a:ext>
            </a:extLst>
          </p:cNvPr>
          <p:cNvSpPr/>
          <p:nvPr/>
        </p:nvSpPr>
        <p:spPr>
          <a:xfrm>
            <a:off x="7496104" y="5424871"/>
            <a:ext cx="3257332" cy="374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1600" y="14715"/>
                </a:moveTo>
                <a:lnTo>
                  <a:pt x="21600" y="6653"/>
                </a:lnTo>
                <a:cubicBezTo>
                  <a:pt x="21600" y="5724"/>
                  <a:pt x="21039" y="4861"/>
                  <a:pt x="20143" y="4396"/>
                </a:cubicBezTo>
                <a:lnTo>
                  <a:pt x="12257" y="349"/>
                </a:lnTo>
                <a:cubicBezTo>
                  <a:pt x="11361" y="-116"/>
                  <a:pt x="10239" y="-116"/>
                  <a:pt x="9343" y="349"/>
                </a:cubicBezTo>
                <a:lnTo>
                  <a:pt x="1457" y="4396"/>
                </a:lnTo>
                <a:cubicBezTo>
                  <a:pt x="561" y="4861"/>
                  <a:pt x="0" y="5724"/>
                  <a:pt x="0" y="6653"/>
                </a:cubicBezTo>
                <a:lnTo>
                  <a:pt x="0" y="14715"/>
                </a:lnTo>
                <a:cubicBezTo>
                  <a:pt x="0" y="15644"/>
                  <a:pt x="561" y="16507"/>
                  <a:pt x="1457" y="16972"/>
                </a:cubicBezTo>
                <a:lnTo>
                  <a:pt x="9343" y="21019"/>
                </a:lnTo>
                <a:cubicBezTo>
                  <a:pt x="10239" y="21484"/>
                  <a:pt x="11361" y="21484"/>
                  <a:pt x="12257" y="21019"/>
                </a:cubicBezTo>
                <a:lnTo>
                  <a:pt x="20143" y="16972"/>
                </a:lnTo>
                <a:cubicBezTo>
                  <a:pt x="21039" y="16507"/>
                  <a:pt x="21600" y="15644"/>
                  <a:pt x="21600" y="1471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F7E5129-312B-49DB-9B5C-B99B160BFD3F}"/>
              </a:ext>
            </a:extLst>
          </p:cNvPr>
          <p:cNvSpPr/>
          <p:nvPr/>
        </p:nvSpPr>
        <p:spPr>
          <a:xfrm>
            <a:off x="5805452" y="2400300"/>
            <a:ext cx="3257332" cy="374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1600" y="14715"/>
                </a:moveTo>
                <a:lnTo>
                  <a:pt x="21600" y="6653"/>
                </a:lnTo>
                <a:cubicBezTo>
                  <a:pt x="21600" y="5724"/>
                  <a:pt x="21039" y="4861"/>
                  <a:pt x="20143" y="4396"/>
                </a:cubicBezTo>
                <a:lnTo>
                  <a:pt x="12257" y="349"/>
                </a:lnTo>
                <a:cubicBezTo>
                  <a:pt x="11361" y="-116"/>
                  <a:pt x="10239" y="-116"/>
                  <a:pt x="9343" y="349"/>
                </a:cubicBezTo>
                <a:lnTo>
                  <a:pt x="1457" y="4396"/>
                </a:lnTo>
                <a:cubicBezTo>
                  <a:pt x="561" y="4861"/>
                  <a:pt x="0" y="5724"/>
                  <a:pt x="0" y="6653"/>
                </a:cubicBezTo>
                <a:lnTo>
                  <a:pt x="0" y="14715"/>
                </a:lnTo>
                <a:cubicBezTo>
                  <a:pt x="0" y="15644"/>
                  <a:pt x="561" y="16507"/>
                  <a:pt x="1457" y="16972"/>
                </a:cubicBezTo>
                <a:lnTo>
                  <a:pt x="9343" y="21019"/>
                </a:lnTo>
                <a:cubicBezTo>
                  <a:pt x="10239" y="21484"/>
                  <a:pt x="11361" y="21484"/>
                  <a:pt x="12257" y="21019"/>
                </a:cubicBezTo>
                <a:lnTo>
                  <a:pt x="20143" y="16972"/>
                </a:lnTo>
                <a:cubicBezTo>
                  <a:pt x="21039" y="16474"/>
                  <a:pt x="21600" y="15644"/>
                  <a:pt x="21600" y="147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7A7C2B01-3AD7-4785-97B1-F00C7FEBD567}"/>
              </a:ext>
            </a:extLst>
          </p:cNvPr>
          <p:cNvSpPr/>
          <p:nvPr/>
        </p:nvSpPr>
        <p:spPr>
          <a:xfrm>
            <a:off x="7890590" y="5192206"/>
            <a:ext cx="557702" cy="696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8" h="20353" extrusionOk="0">
                <a:moveTo>
                  <a:pt x="4518" y="1474"/>
                </a:moveTo>
                <a:cubicBezTo>
                  <a:pt x="404" y="3855"/>
                  <a:pt x="-1242" y="8447"/>
                  <a:pt x="1021" y="12189"/>
                </a:cubicBezTo>
                <a:cubicBezTo>
                  <a:pt x="2050" y="13720"/>
                  <a:pt x="3490" y="14910"/>
                  <a:pt x="5135" y="15761"/>
                </a:cubicBezTo>
                <a:cubicBezTo>
                  <a:pt x="5958" y="16101"/>
                  <a:pt x="6781" y="16441"/>
                  <a:pt x="7604" y="16611"/>
                </a:cubicBezTo>
                <a:cubicBezTo>
                  <a:pt x="8015" y="16611"/>
                  <a:pt x="8221" y="16781"/>
                  <a:pt x="8632" y="16781"/>
                </a:cubicBezTo>
                <a:cubicBezTo>
                  <a:pt x="10895" y="17291"/>
                  <a:pt x="12953" y="18482"/>
                  <a:pt x="14187" y="20183"/>
                </a:cubicBezTo>
                <a:lnTo>
                  <a:pt x="16038" y="19162"/>
                </a:lnTo>
                <a:cubicBezTo>
                  <a:pt x="16244" y="18992"/>
                  <a:pt x="16655" y="19162"/>
                  <a:pt x="16860" y="19332"/>
                </a:cubicBezTo>
                <a:lnTo>
                  <a:pt x="16860" y="19332"/>
                </a:lnTo>
                <a:cubicBezTo>
                  <a:pt x="17066" y="19502"/>
                  <a:pt x="16860" y="19843"/>
                  <a:pt x="16655" y="20013"/>
                </a:cubicBezTo>
                <a:lnTo>
                  <a:pt x="15832" y="20353"/>
                </a:lnTo>
                <a:lnTo>
                  <a:pt x="18095" y="20353"/>
                </a:lnTo>
                <a:cubicBezTo>
                  <a:pt x="18506" y="20353"/>
                  <a:pt x="18712" y="20183"/>
                  <a:pt x="18918" y="20013"/>
                </a:cubicBezTo>
                <a:lnTo>
                  <a:pt x="19946" y="18312"/>
                </a:lnTo>
                <a:lnTo>
                  <a:pt x="19124" y="18652"/>
                </a:lnTo>
                <a:cubicBezTo>
                  <a:pt x="18918" y="18822"/>
                  <a:pt x="18506" y="18652"/>
                  <a:pt x="18301" y="18482"/>
                </a:cubicBezTo>
                <a:lnTo>
                  <a:pt x="18301" y="18482"/>
                </a:lnTo>
                <a:cubicBezTo>
                  <a:pt x="18095" y="18312"/>
                  <a:pt x="18301" y="17972"/>
                  <a:pt x="18507" y="17802"/>
                </a:cubicBezTo>
                <a:lnTo>
                  <a:pt x="20358" y="16781"/>
                </a:lnTo>
                <a:cubicBezTo>
                  <a:pt x="19124" y="14911"/>
                  <a:pt x="18712" y="12870"/>
                  <a:pt x="19329" y="10999"/>
                </a:cubicBezTo>
                <a:cubicBezTo>
                  <a:pt x="19329" y="10658"/>
                  <a:pt x="19535" y="10488"/>
                  <a:pt x="19535" y="10148"/>
                </a:cubicBezTo>
                <a:cubicBezTo>
                  <a:pt x="19741" y="9468"/>
                  <a:pt x="19741" y="8788"/>
                  <a:pt x="19741" y="7937"/>
                </a:cubicBezTo>
                <a:cubicBezTo>
                  <a:pt x="19741" y="6577"/>
                  <a:pt x="19330" y="5046"/>
                  <a:pt x="18301" y="3855"/>
                </a:cubicBezTo>
                <a:cubicBezTo>
                  <a:pt x="15832" y="-57"/>
                  <a:pt x="9455" y="-1247"/>
                  <a:pt x="4518" y="147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38EEB481-728B-4EA3-918A-B490E70585FA}"/>
              </a:ext>
            </a:extLst>
          </p:cNvPr>
          <p:cNvSpPr/>
          <p:nvPr/>
        </p:nvSpPr>
        <p:spPr>
          <a:xfrm>
            <a:off x="6143587" y="5599364"/>
            <a:ext cx="558821" cy="706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20649" extrusionOk="0">
                <a:moveTo>
                  <a:pt x="5331" y="19729"/>
                </a:moveTo>
                <a:cubicBezTo>
                  <a:pt x="9813" y="21600"/>
                  <a:pt x="15315" y="20580"/>
                  <a:pt x="18168" y="17008"/>
                </a:cubicBezTo>
                <a:cubicBezTo>
                  <a:pt x="19391" y="15477"/>
                  <a:pt x="20002" y="13947"/>
                  <a:pt x="20002" y="12246"/>
                </a:cubicBezTo>
                <a:cubicBezTo>
                  <a:pt x="20002" y="11565"/>
                  <a:pt x="20002" y="10715"/>
                  <a:pt x="19595" y="10035"/>
                </a:cubicBezTo>
                <a:cubicBezTo>
                  <a:pt x="19595" y="9695"/>
                  <a:pt x="19391" y="9525"/>
                  <a:pt x="19187" y="9184"/>
                </a:cubicBezTo>
                <a:cubicBezTo>
                  <a:pt x="18576" y="7313"/>
                  <a:pt x="18983" y="5273"/>
                  <a:pt x="20206" y="3402"/>
                </a:cubicBezTo>
                <a:lnTo>
                  <a:pt x="18372" y="2551"/>
                </a:lnTo>
                <a:cubicBezTo>
                  <a:pt x="18168" y="2381"/>
                  <a:pt x="17965" y="2041"/>
                  <a:pt x="18168" y="1871"/>
                </a:cubicBezTo>
                <a:lnTo>
                  <a:pt x="18168" y="1871"/>
                </a:lnTo>
                <a:cubicBezTo>
                  <a:pt x="18372" y="1701"/>
                  <a:pt x="18780" y="1531"/>
                  <a:pt x="18983" y="1701"/>
                </a:cubicBezTo>
                <a:lnTo>
                  <a:pt x="19798" y="2041"/>
                </a:lnTo>
                <a:lnTo>
                  <a:pt x="18779" y="340"/>
                </a:lnTo>
                <a:cubicBezTo>
                  <a:pt x="18575" y="0"/>
                  <a:pt x="18372" y="0"/>
                  <a:pt x="17964" y="0"/>
                </a:cubicBezTo>
                <a:lnTo>
                  <a:pt x="15723" y="0"/>
                </a:lnTo>
                <a:lnTo>
                  <a:pt x="16538" y="340"/>
                </a:lnTo>
                <a:cubicBezTo>
                  <a:pt x="16741" y="510"/>
                  <a:pt x="16945" y="850"/>
                  <a:pt x="16741" y="1021"/>
                </a:cubicBezTo>
                <a:lnTo>
                  <a:pt x="16741" y="1021"/>
                </a:lnTo>
                <a:cubicBezTo>
                  <a:pt x="16538" y="1191"/>
                  <a:pt x="16130" y="1361"/>
                  <a:pt x="15927" y="1191"/>
                </a:cubicBezTo>
                <a:lnTo>
                  <a:pt x="13889" y="170"/>
                </a:lnTo>
                <a:cubicBezTo>
                  <a:pt x="12666" y="2041"/>
                  <a:pt x="10628" y="3232"/>
                  <a:pt x="8387" y="3742"/>
                </a:cubicBezTo>
                <a:cubicBezTo>
                  <a:pt x="7980" y="3742"/>
                  <a:pt x="7776" y="3912"/>
                  <a:pt x="7368" y="3912"/>
                </a:cubicBezTo>
                <a:cubicBezTo>
                  <a:pt x="6553" y="4082"/>
                  <a:pt x="5738" y="4422"/>
                  <a:pt x="4923" y="4762"/>
                </a:cubicBezTo>
                <a:cubicBezTo>
                  <a:pt x="3497" y="5443"/>
                  <a:pt x="2274" y="6463"/>
                  <a:pt x="1255" y="7824"/>
                </a:cubicBezTo>
                <a:cubicBezTo>
                  <a:pt x="-1394" y="12246"/>
                  <a:pt x="236" y="17518"/>
                  <a:pt x="5331" y="197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54A1083F-010E-47DD-89F9-541F9884004E}"/>
              </a:ext>
            </a:extLst>
          </p:cNvPr>
          <p:cNvSpPr/>
          <p:nvPr/>
        </p:nvSpPr>
        <p:spPr>
          <a:xfrm>
            <a:off x="7270684" y="6995315"/>
            <a:ext cx="742679" cy="576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3" h="21426" extrusionOk="0">
                <a:moveTo>
                  <a:pt x="21397" y="10194"/>
                </a:moveTo>
                <a:cubicBezTo>
                  <a:pt x="21234" y="5010"/>
                  <a:pt x="17986" y="474"/>
                  <a:pt x="14089" y="42"/>
                </a:cubicBezTo>
                <a:cubicBezTo>
                  <a:pt x="12465" y="-174"/>
                  <a:pt x="10840" y="474"/>
                  <a:pt x="9541" y="1338"/>
                </a:cubicBezTo>
                <a:cubicBezTo>
                  <a:pt x="8892" y="1770"/>
                  <a:pt x="8404" y="2418"/>
                  <a:pt x="7917" y="3066"/>
                </a:cubicBezTo>
                <a:cubicBezTo>
                  <a:pt x="7755" y="3282"/>
                  <a:pt x="7592" y="3498"/>
                  <a:pt x="7268" y="3930"/>
                </a:cubicBezTo>
                <a:cubicBezTo>
                  <a:pt x="5968" y="5658"/>
                  <a:pt x="4182" y="6738"/>
                  <a:pt x="2071" y="6738"/>
                </a:cubicBezTo>
                <a:lnTo>
                  <a:pt x="2071" y="9114"/>
                </a:lnTo>
                <a:cubicBezTo>
                  <a:pt x="2071" y="9546"/>
                  <a:pt x="1908" y="9762"/>
                  <a:pt x="1583" y="9762"/>
                </a:cubicBezTo>
                <a:lnTo>
                  <a:pt x="1583" y="9762"/>
                </a:lnTo>
                <a:cubicBezTo>
                  <a:pt x="1259" y="9762"/>
                  <a:pt x="1096" y="9546"/>
                  <a:pt x="1096" y="9114"/>
                </a:cubicBezTo>
                <a:lnTo>
                  <a:pt x="1096" y="8034"/>
                </a:lnTo>
                <a:lnTo>
                  <a:pt x="122" y="10194"/>
                </a:lnTo>
                <a:cubicBezTo>
                  <a:pt x="-41" y="10410"/>
                  <a:pt x="-41" y="10842"/>
                  <a:pt x="122" y="11274"/>
                </a:cubicBezTo>
                <a:lnTo>
                  <a:pt x="1096" y="13434"/>
                </a:lnTo>
                <a:lnTo>
                  <a:pt x="1096" y="12354"/>
                </a:lnTo>
                <a:cubicBezTo>
                  <a:pt x="1096" y="11922"/>
                  <a:pt x="1259" y="11706"/>
                  <a:pt x="1583" y="11706"/>
                </a:cubicBezTo>
                <a:lnTo>
                  <a:pt x="1583" y="11706"/>
                </a:lnTo>
                <a:cubicBezTo>
                  <a:pt x="1908" y="11706"/>
                  <a:pt x="2071" y="11922"/>
                  <a:pt x="2071" y="12354"/>
                </a:cubicBezTo>
                <a:lnTo>
                  <a:pt x="2071" y="14730"/>
                </a:lnTo>
                <a:cubicBezTo>
                  <a:pt x="4020" y="14730"/>
                  <a:pt x="5806" y="15810"/>
                  <a:pt x="7268" y="17538"/>
                </a:cubicBezTo>
                <a:cubicBezTo>
                  <a:pt x="7430" y="17754"/>
                  <a:pt x="7592" y="17970"/>
                  <a:pt x="7917" y="18402"/>
                </a:cubicBezTo>
                <a:cubicBezTo>
                  <a:pt x="8404" y="19050"/>
                  <a:pt x="8892" y="19698"/>
                  <a:pt x="9541" y="20130"/>
                </a:cubicBezTo>
                <a:cubicBezTo>
                  <a:pt x="10678" y="20994"/>
                  <a:pt x="11977" y="21426"/>
                  <a:pt x="13439" y="21426"/>
                </a:cubicBezTo>
                <a:cubicBezTo>
                  <a:pt x="17986" y="21426"/>
                  <a:pt x="21559" y="16458"/>
                  <a:pt x="21397" y="10194"/>
                </a:cubicBezTo>
                <a:close/>
              </a:path>
            </a:pathLst>
          </a:custGeom>
          <a:solidFill>
            <a:srgbClr val="00ABC0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01F9F-41FE-A23F-C02C-789DF23A02B5}"/>
              </a:ext>
            </a:extLst>
          </p:cNvPr>
          <p:cNvSpPr/>
          <p:nvPr/>
        </p:nvSpPr>
        <p:spPr>
          <a:xfrm>
            <a:off x="5986401" y="3702567"/>
            <a:ext cx="2771461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TT" sz="3600" b="1" dirty="0">
                <a:solidFill>
                  <a:schemeClr val="tx1"/>
                </a:solidFill>
              </a:rPr>
              <a:t>Viscosity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CF822A-F5E7-2DA4-A313-D61687D6D56C}"/>
              </a:ext>
            </a:extLst>
          </p:cNvPr>
          <p:cNvSpPr/>
          <p:nvPr/>
        </p:nvSpPr>
        <p:spPr>
          <a:xfrm>
            <a:off x="4307012" y="6727138"/>
            <a:ext cx="2771461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TT" sz="3600" b="1" dirty="0">
                <a:solidFill>
                  <a:schemeClr val="tx1"/>
                </a:solidFill>
              </a:rPr>
              <a:t>Colour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49D40-FC22-60FE-485C-3F964195AD03}"/>
              </a:ext>
            </a:extLst>
          </p:cNvPr>
          <p:cNvSpPr/>
          <p:nvPr/>
        </p:nvSpPr>
        <p:spPr>
          <a:xfrm>
            <a:off x="7758269" y="6727138"/>
            <a:ext cx="2771461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TT" sz="3600" b="1" dirty="0">
                <a:solidFill>
                  <a:schemeClr val="bg1"/>
                </a:solidFill>
              </a:rPr>
              <a:t>FTIR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70AE-C5D6-8E35-EDC9-284A41D8DB41}"/>
              </a:ext>
            </a:extLst>
          </p:cNvPr>
          <p:cNvSpPr/>
          <p:nvPr/>
        </p:nvSpPr>
        <p:spPr>
          <a:xfrm>
            <a:off x="9062784" y="3574082"/>
            <a:ext cx="3257332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TT" sz="3600" dirty="0">
                <a:solidFill>
                  <a:schemeClr val="tx1"/>
                </a:solidFill>
              </a:rPr>
              <a:t>Decrease of 5%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A52750-9C2F-0C36-5C4B-516149DEF14E}"/>
              </a:ext>
            </a:extLst>
          </p:cNvPr>
          <p:cNvSpPr/>
          <p:nvPr/>
        </p:nvSpPr>
        <p:spPr>
          <a:xfrm>
            <a:off x="6531503" y="9129718"/>
            <a:ext cx="5062561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TT" sz="3600" dirty="0">
                <a:solidFill>
                  <a:schemeClr val="tx1"/>
                </a:solidFill>
              </a:rPr>
              <a:t>Presence of Carbonaceous Deposits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F81C5-E647-C21A-E781-CCF8B5971E14}"/>
              </a:ext>
            </a:extLst>
          </p:cNvPr>
          <p:cNvSpPr/>
          <p:nvPr/>
        </p:nvSpPr>
        <p:spPr>
          <a:xfrm>
            <a:off x="3307679" y="8786492"/>
            <a:ext cx="2497773" cy="107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TT" sz="3600" dirty="0">
                <a:solidFill>
                  <a:schemeClr val="tx1"/>
                </a:solidFill>
              </a:rPr>
              <a:t>Rapid Changes</a:t>
            </a:r>
          </a:p>
        </p:txBody>
      </p:sp>
      <p:pic>
        <p:nvPicPr>
          <p:cNvPr id="25" name="Picture 24" descr="Close up of rack of test tubes with solution in lab">
            <a:extLst>
              <a:ext uri="{FF2B5EF4-FFF2-40B4-BE49-F238E27FC236}">
                <a16:creationId xmlns:a16="http://schemas.microsoft.com/office/drawing/2014/main" id="{D4FD4ADD-3975-D4E4-EA4A-DB8C9D2D2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3" r="5566" b="-2"/>
          <a:stretch/>
        </p:blipFill>
        <p:spPr>
          <a:xfrm>
            <a:off x="12997696" y="2567767"/>
            <a:ext cx="5290304" cy="59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ECCF0-8673-461E-27A7-CB7207253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51E4A-4BBF-341F-5609-D37B7156EC6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B9456-2AD2-0611-AE86-77EAF1CB1158}"/>
              </a:ext>
            </a:extLst>
          </p:cNvPr>
          <p:cNvSpPr txBox="1">
            <a:spLocks/>
          </p:cNvSpPr>
          <p:nvPr/>
        </p:nvSpPr>
        <p:spPr>
          <a:xfrm>
            <a:off x="4114800" y="149091"/>
            <a:ext cx="103632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Microdieseling</a:t>
            </a:r>
            <a:r>
              <a:rPr lang="en-US" sz="6600" dirty="0"/>
              <a:t> (lab tests)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0FB4B59-2EF7-026D-E77E-A97261F32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839072"/>
              </p:ext>
            </p:extLst>
          </p:nvPr>
        </p:nvGraphicFramePr>
        <p:xfrm>
          <a:off x="4724400" y="2344741"/>
          <a:ext cx="56388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erson in a lab coat pouring liquid into test tubes&#10;&#10;Description automatically generated">
            <a:extLst>
              <a:ext uri="{FF2B5EF4-FFF2-40B4-BE49-F238E27FC236}">
                <a16:creationId xmlns:a16="http://schemas.microsoft.com/office/drawing/2014/main" id="{CB0BC1E6-D759-5227-7602-81AA8927B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b="49"/>
          <a:stretch/>
        </p:blipFill>
        <p:spPr>
          <a:xfrm>
            <a:off x="11409225" y="234474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9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54553-280C-0409-6D2A-1A2F38465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876414-7582-B09F-E24B-6C3D8AF76B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0CB50-E690-D3DC-E2AD-5857D86F6C1C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Electrostatic Spark Discharge (lab tests)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A32CA2-EA3B-4B04-A35C-703D7CA4959E}"/>
              </a:ext>
            </a:extLst>
          </p:cNvPr>
          <p:cNvGrpSpPr/>
          <p:nvPr/>
        </p:nvGrpSpPr>
        <p:grpSpPr>
          <a:xfrm>
            <a:off x="4776468" y="3053232"/>
            <a:ext cx="12572999" cy="6281267"/>
            <a:chOff x="4776469" y="3053233"/>
            <a:chExt cx="8735062" cy="418053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3E4C19-1565-4B37-8B10-038E11031754}"/>
                </a:ext>
              </a:extLst>
            </p:cNvPr>
            <p:cNvGrpSpPr/>
            <p:nvPr/>
          </p:nvGrpSpPr>
          <p:grpSpPr>
            <a:xfrm>
              <a:off x="9390801" y="3053233"/>
              <a:ext cx="1813563" cy="4180534"/>
              <a:chOff x="6342801" y="1338733"/>
              <a:chExt cx="1813563" cy="4180534"/>
            </a:xfrm>
          </p:grpSpPr>
          <p:sp>
            <p:nvSpPr>
              <p:cNvPr id="63" name="Shape">
                <a:extLst>
                  <a:ext uri="{FF2B5EF4-FFF2-40B4-BE49-F238E27FC236}">
                    <a16:creationId xmlns:a16="http://schemas.microsoft.com/office/drawing/2014/main" id="{7D2A911A-A1BB-C44A-828E-BA17EEC28E03}"/>
                  </a:ext>
                </a:extLst>
              </p:cNvPr>
              <p:cNvSpPr/>
              <p:nvPr/>
            </p:nvSpPr>
            <p:spPr>
              <a:xfrm>
                <a:off x="6469802" y="1338733"/>
                <a:ext cx="1686562" cy="314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3" extrusionOk="0">
                    <a:moveTo>
                      <a:pt x="17908" y="20639"/>
                    </a:moveTo>
                    <a:lnTo>
                      <a:pt x="878" y="13765"/>
                    </a:lnTo>
                    <a:cubicBezTo>
                      <a:pt x="325" y="13538"/>
                      <a:pt x="0" y="13192"/>
                      <a:pt x="0" y="12830"/>
                    </a:cubicBezTo>
                    <a:lnTo>
                      <a:pt x="0" y="1188"/>
                    </a:lnTo>
                    <a:cubicBezTo>
                      <a:pt x="0" y="202"/>
                      <a:pt x="2196" y="-354"/>
                      <a:pt x="3692" y="253"/>
                    </a:cubicBezTo>
                    <a:lnTo>
                      <a:pt x="20722" y="7127"/>
                    </a:lnTo>
                    <a:cubicBezTo>
                      <a:pt x="21275" y="7354"/>
                      <a:pt x="21600" y="7700"/>
                      <a:pt x="21600" y="8062"/>
                    </a:cubicBezTo>
                    <a:lnTo>
                      <a:pt x="21600" y="19704"/>
                    </a:lnTo>
                    <a:cubicBezTo>
                      <a:pt x="21600" y="20698"/>
                      <a:pt x="19404" y="21246"/>
                      <a:pt x="17908" y="20639"/>
                    </a:cubicBezTo>
                    <a:close/>
                  </a:path>
                </a:pathLst>
              </a:custGeom>
              <a:solidFill>
                <a:srgbClr val="00AB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" name="Shape">
                <a:extLst>
                  <a:ext uri="{FF2B5EF4-FFF2-40B4-BE49-F238E27FC236}">
                    <a16:creationId xmlns:a16="http://schemas.microsoft.com/office/drawing/2014/main" id="{916A47D5-F2AF-6C47-9BA0-AA537431E273}"/>
                  </a:ext>
                </a:extLst>
              </p:cNvPr>
              <p:cNvSpPr/>
              <p:nvPr/>
            </p:nvSpPr>
            <p:spPr>
              <a:xfrm>
                <a:off x="6342801" y="2392833"/>
                <a:ext cx="1687830" cy="3126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36" extrusionOk="0">
                    <a:moveTo>
                      <a:pt x="3706" y="20577"/>
                    </a:moveTo>
                    <a:lnTo>
                      <a:pt x="20722" y="13671"/>
                    </a:lnTo>
                    <a:cubicBezTo>
                      <a:pt x="21275" y="13442"/>
                      <a:pt x="21600" y="13095"/>
                      <a:pt x="21600" y="12731"/>
                    </a:cubicBezTo>
                    <a:lnTo>
                      <a:pt x="21600" y="1347"/>
                    </a:lnTo>
                    <a:cubicBezTo>
                      <a:pt x="21600" y="230"/>
                      <a:pt x="19130" y="-405"/>
                      <a:pt x="17423" y="289"/>
                    </a:cubicBezTo>
                    <a:lnTo>
                      <a:pt x="878" y="7009"/>
                    </a:lnTo>
                    <a:cubicBezTo>
                      <a:pt x="325" y="7238"/>
                      <a:pt x="0" y="7585"/>
                      <a:pt x="0" y="7949"/>
                    </a:cubicBezTo>
                    <a:lnTo>
                      <a:pt x="0" y="19646"/>
                    </a:lnTo>
                    <a:cubicBezTo>
                      <a:pt x="0" y="20636"/>
                      <a:pt x="2194" y="21195"/>
                      <a:pt x="3706" y="205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" name="TextBox 13">
                <a:extLst>
                  <a:ext uri="{FF2B5EF4-FFF2-40B4-BE49-F238E27FC236}">
                    <a16:creationId xmlns:a16="http://schemas.microsoft.com/office/drawing/2014/main" id="{35543FD0-2AA9-9648-80EB-AB670C9EA6D8}"/>
                  </a:ext>
                </a:extLst>
              </p:cNvPr>
              <p:cNvSpPr txBox="1"/>
              <p:nvPr/>
            </p:nvSpPr>
            <p:spPr>
              <a:xfrm>
                <a:off x="6445708" y="2034787"/>
                <a:ext cx="1266480" cy="47113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4000" b="1" dirty="0">
                    <a:solidFill>
                      <a:schemeClr val="tx1"/>
                    </a:solidFill>
                  </a:rPr>
                  <a:t>RULER®</a:t>
                </a:r>
              </a:p>
            </p:txBody>
          </p:sp>
          <p:sp>
            <p:nvSpPr>
              <p:cNvPr id="69" name="TextBox 21">
                <a:extLst>
                  <a:ext uri="{FF2B5EF4-FFF2-40B4-BE49-F238E27FC236}">
                    <a16:creationId xmlns:a16="http://schemas.microsoft.com/office/drawing/2014/main" id="{5BE38E23-6808-9B42-87FE-CB216F0A4913}"/>
                  </a:ext>
                </a:extLst>
              </p:cNvPr>
              <p:cNvSpPr txBox="1"/>
              <p:nvPr/>
            </p:nvSpPr>
            <p:spPr>
              <a:xfrm>
                <a:off x="6512305" y="3468426"/>
                <a:ext cx="1348822" cy="92179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2800" dirty="0"/>
                  <a:t>Depletion of Antioxidants (&lt;25%)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89928C-2F60-4B49-A424-1B327E6297E6}"/>
                </a:ext>
              </a:extLst>
            </p:cNvPr>
            <p:cNvGrpSpPr/>
            <p:nvPr/>
          </p:nvGrpSpPr>
          <p:grpSpPr>
            <a:xfrm>
              <a:off x="4776469" y="3053233"/>
              <a:ext cx="1813561" cy="4180534"/>
              <a:chOff x="1728469" y="1338733"/>
              <a:chExt cx="1813561" cy="4180534"/>
            </a:xfrm>
          </p:grpSpPr>
          <p:sp>
            <p:nvSpPr>
              <p:cNvPr id="56" name="Shape">
                <a:extLst>
                  <a:ext uri="{FF2B5EF4-FFF2-40B4-BE49-F238E27FC236}">
                    <a16:creationId xmlns:a16="http://schemas.microsoft.com/office/drawing/2014/main" id="{6784348D-22E0-574B-9796-526EE772D01C}"/>
                  </a:ext>
                </a:extLst>
              </p:cNvPr>
              <p:cNvSpPr/>
              <p:nvPr/>
            </p:nvSpPr>
            <p:spPr>
              <a:xfrm>
                <a:off x="1855470" y="1338733"/>
                <a:ext cx="1686560" cy="314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3" extrusionOk="0">
                    <a:moveTo>
                      <a:pt x="17908" y="20639"/>
                    </a:moveTo>
                    <a:lnTo>
                      <a:pt x="878" y="13765"/>
                    </a:lnTo>
                    <a:cubicBezTo>
                      <a:pt x="325" y="13538"/>
                      <a:pt x="0" y="13192"/>
                      <a:pt x="0" y="12830"/>
                    </a:cubicBezTo>
                    <a:lnTo>
                      <a:pt x="0" y="1188"/>
                    </a:lnTo>
                    <a:cubicBezTo>
                      <a:pt x="0" y="202"/>
                      <a:pt x="2196" y="-354"/>
                      <a:pt x="3692" y="253"/>
                    </a:cubicBezTo>
                    <a:lnTo>
                      <a:pt x="20722" y="7127"/>
                    </a:lnTo>
                    <a:cubicBezTo>
                      <a:pt x="21275" y="7354"/>
                      <a:pt x="21600" y="7700"/>
                      <a:pt x="21600" y="8062"/>
                    </a:cubicBezTo>
                    <a:lnTo>
                      <a:pt x="21600" y="19704"/>
                    </a:lnTo>
                    <a:cubicBezTo>
                      <a:pt x="21600" y="20698"/>
                      <a:pt x="19404" y="21246"/>
                      <a:pt x="17908" y="20639"/>
                    </a:cubicBezTo>
                    <a:close/>
                  </a:path>
                </a:pathLst>
              </a:custGeom>
              <a:solidFill>
                <a:srgbClr val="00AB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" name="Shape">
                <a:extLst>
                  <a:ext uri="{FF2B5EF4-FFF2-40B4-BE49-F238E27FC236}">
                    <a16:creationId xmlns:a16="http://schemas.microsoft.com/office/drawing/2014/main" id="{7508144F-C2D5-204E-A676-C36501C921D8}"/>
                  </a:ext>
                </a:extLst>
              </p:cNvPr>
              <p:cNvSpPr/>
              <p:nvPr/>
            </p:nvSpPr>
            <p:spPr>
              <a:xfrm>
                <a:off x="1728469" y="2392833"/>
                <a:ext cx="1687830" cy="3126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36" extrusionOk="0">
                    <a:moveTo>
                      <a:pt x="3706" y="20577"/>
                    </a:moveTo>
                    <a:lnTo>
                      <a:pt x="20722" y="13671"/>
                    </a:lnTo>
                    <a:cubicBezTo>
                      <a:pt x="21275" y="13442"/>
                      <a:pt x="21600" y="13095"/>
                      <a:pt x="21600" y="12731"/>
                    </a:cubicBezTo>
                    <a:lnTo>
                      <a:pt x="21600" y="1347"/>
                    </a:lnTo>
                    <a:cubicBezTo>
                      <a:pt x="21600" y="230"/>
                      <a:pt x="19130" y="-405"/>
                      <a:pt x="17423" y="289"/>
                    </a:cubicBezTo>
                    <a:lnTo>
                      <a:pt x="878" y="7009"/>
                    </a:lnTo>
                    <a:cubicBezTo>
                      <a:pt x="325" y="7238"/>
                      <a:pt x="0" y="7585"/>
                      <a:pt x="0" y="7949"/>
                    </a:cubicBezTo>
                    <a:lnTo>
                      <a:pt x="0" y="19646"/>
                    </a:lnTo>
                    <a:cubicBezTo>
                      <a:pt x="16" y="20636"/>
                      <a:pt x="2194" y="21195"/>
                      <a:pt x="3706" y="205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" name="TextBox 11">
                <a:extLst>
                  <a:ext uri="{FF2B5EF4-FFF2-40B4-BE49-F238E27FC236}">
                    <a16:creationId xmlns:a16="http://schemas.microsoft.com/office/drawing/2014/main" id="{29968A7B-A376-734C-AA16-1CD40BE4ABCC}"/>
                  </a:ext>
                </a:extLst>
              </p:cNvPr>
              <p:cNvSpPr txBox="1"/>
              <p:nvPr/>
            </p:nvSpPr>
            <p:spPr>
              <a:xfrm>
                <a:off x="1781097" y="1870168"/>
                <a:ext cx="1687830" cy="8808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4000" b="1" dirty="0">
                    <a:solidFill>
                      <a:schemeClr val="tx1"/>
                    </a:solidFill>
                  </a:rPr>
                  <a:t>Filter Inspection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9">
                <a:extLst>
                  <a:ext uri="{FF2B5EF4-FFF2-40B4-BE49-F238E27FC236}">
                    <a16:creationId xmlns:a16="http://schemas.microsoft.com/office/drawing/2014/main" id="{1371A484-6457-4544-8C8C-E941850D1F07}"/>
                  </a:ext>
                </a:extLst>
              </p:cNvPr>
              <p:cNvSpPr txBox="1"/>
              <p:nvPr/>
            </p:nvSpPr>
            <p:spPr>
              <a:xfrm>
                <a:off x="1817053" y="3362650"/>
                <a:ext cx="1348822" cy="120857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2800" dirty="0"/>
                  <a:t>Presence of burnt and clogged membrane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0676BB2-FA3B-4001-A7E6-FB2D6403FED1}"/>
                </a:ext>
              </a:extLst>
            </p:cNvPr>
            <p:cNvGrpSpPr/>
            <p:nvPr/>
          </p:nvGrpSpPr>
          <p:grpSpPr>
            <a:xfrm>
              <a:off x="11697968" y="3053233"/>
              <a:ext cx="1813563" cy="4180534"/>
              <a:chOff x="8649968" y="1338733"/>
              <a:chExt cx="1813563" cy="4180534"/>
            </a:xfrm>
          </p:grpSpPr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A1F24DFC-3C8E-654B-B4C5-45F11B5C0B60}"/>
                  </a:ext>
                </a:extLst>
              </p:cNvPr>
              <p:cNvSpPr/>
              <p:nvPr/>
            </p:nvSpPr>
            <p:spPr>
              <a:xfrm>
                <a:off x="8776969" y="1338733"/>
                <a:ext cx="1686562" cy="314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3" extrusionOk="0">
                    <a:moveTo>
                      <a:pt x="17908" y="20639"/>
                    </a:moveTo>
                    <a:lnTo>
                      <a:pt x="878" y="13765"/>
                    </a:lnTo>
                    <a:cubicBezTo>
                      <a:pt x="325" y="13538"/>
                      <a:pt x="0" y="13192"/>
                      <a:pt x="0" y="12830"/>
                    </a:cubicBezTo>
                    <a:lnTo>
                      <a:pt x="0" y="1188"/>
                    </a:lnTo>
                    <a:cubicBezTo>
                      <a:pt x="0" y="202"/>
                      <a:pt x="2196" y="-354"/>
                      <a:pt x="3692" y="253"/>
                    </a:cubicBezTo>
                    <a:lnTo>
                      <a:pt x="20722" y="7127"/>
                    </a:lnTo>
                    <a:cubicBezTo>
                      <a:pt x="21275" y="7354"/>
                      <a:pt x="21600" y="7700"/>
                      <a:pt x="21600" y="8062"/>
                    </a:cubicBezTo>
                    <a:lnTo>
                      <a:pt x="21600" y="19704"/>
                    </a:lnTo>
                    <a:cubicBezTo>
                      <a:pt x="21600" y="20698"/>
                      <a:pt x="19404" y="21246"/>
                      <a:pt x="17908" y="20639"/>
                    </a:cubicBezTo>
                    <a:close/>
                  </a:path>
                </a:pathLst>
              </a:custGeom>
              <a:solidFill>
                <a:srgbClr val="00AB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Shape">
                <a:extLst>
                  <a:ext uri="{FF2B5EF4-FFF2-40B4-BE49-F238E27FC236}">
                    <a16:creationId xmlns:a16="http://schemas.microsoft.com/office/drawing/2014/main" id="{B0C8A9E4-A84A-CE4B-B8DD-63152B9F37ED}"/>
                  </a:ext>
                </a:extLst>
              </p:cNvPr>
              <p:cNvSpPr/>
              <p:nvPr/>
            </p:nvSpPr>
            <p:spPr>
              <a:xfrm>
                <a:off x="8649968" y="2392833"/>
                <a:ext cx="1687831" cy="3126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36" extrusionOk="0">
                    <a:moveTo>
                      <a:pt x="3706" y="20577"/>
                    </a:moveTo>
                    <a:lnTo>
                      <a:pt x="20722" y="13671"/>
                    </a:lnTo>
                    <a:cubicBezTo>
                      <a:pt x="21275" y="13442"/>
                      <a:pt x="21600" y="13095"/>
                      <a:pt x="21600" y="12731"/>
                    </a:cubicBezTo>
                    <a:lnTo>
                      <a:pt x="21600" y="1347"/>
                    </a:lnTo>
                    <a:cubicBezTo>
                      <a:pt x="21600" y="230"/>
                      <a:pt x="19130" y="-405"/>
                      <a:pt x="17423" y="289"/>
                    </a:cubicBezTo>
                    <a:lnTo>
                      <a:pt x="878" y="7009"/>
                    </a:lnTo>
                    <a:cubicBezTo>
                      <a:pt x="325" y="7238"/>
                      <a:pt x="0" y="7585"/>
                      <a:pt x="0" y="7949"/>
                    </a:cubicBezTo>
                    <a:lnTo>
                      <a:pt x="0" y="19646"/>
                    </a:lnTo>
                    <a:cubicBezTo>
                      <a:pt x="16" y="20636"/>
                      <a:pt x="2194" y="21195"/>
                      <a:pt x="3706" y="205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90280A33-A6D1-5B4B-852E-82E9E304633F}"/>
                  </a:ext>
                </a:extLst>
              </p:cNvPr>
              <p:cNvSpPr txBox="1"/>
              <p:nvPr/>
            </p:nvSpPr>
            <p:spPr>
              <a:xfrm>
                <a:off x="8865331" y="2075011"/>
                <a:ext cx="796506" cy="47113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4000" b="1" dirty="0">
                    <a:solidFill>
                      <a:schemeClr val="tx1"/>
                    </a:solidFill>
                  </a:rPr>
                  <a:t>DGA</a:t>
                </a:r>
              </a:p>
            </p:txBody>
          </p:sp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31C81E34-79CF-A24E-9EAC-A9AC845B6220}"/>
                  </a:ext>
                </a:extLst>
              </p:cNvPr>
              <p:cNvSpPr txBox="1"/>
              <p:nvPr/>
            </p:nvSpPr>
            <p:spPr>
              <a:xfrm>
                <a:off x="8843623" y="3322489"/>
                <a:ext cx="1348822" cy="120857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2800" dirty="0"/>
                  <a:t>Presence of Acetylene, Ethylene and Methane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F99A2A-E529-45AC-A7E7-A14C6B3427D1}"/>
                </a:ext>
              </a:extLst>
            </p:cNvPr>
            <p:cNvGrpSpPr/>
            <p:nvPr/>
          </p:nvGrpSpPr>
          <p:grpSpPr>
            <a:xfrm>
              <a:off x="7083635" y="3053233"/>
              <a:ext cx="1813561" cy="4180534"/>
              <a:chOff x="4035635" y="1338733"/>
              <a:chExt cx="1813561" cy="4180534"/>
            </a:xfrm>
          </p:grpSpPr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5DEAE43C-96D1-224A-B3EE-71E420BE6EE0}"/>
                  </a:ext>
                </a:extLst>
              </p:cNvPr>
              <p:cNvSpPr/>
              <p:nvPr/>
            </p:nvSpPr>
            <p:spPr>
              <a:xfrm>
                <a:off x="4162636" y="1338733"/>
                <a:ext cx="1686560" cy="3149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93" extrusionOk="0">
                    <a:moveTo>
                      <a:pt x="17908" y="20639"/>
                    </a:moveTo>
                    <a:lnTo>
                      <a:pt x="878" y="13765"/>
                    </a:lnTo>
                    <a:cubicBezTo>
                      <a:pt x="325" y="13538"/>
                      <a:pt x="0" y="13192"/>
                      <a:pt x="0" y="12830"/>
                    </a:cubicBezTo>
                    <a:lnTo>
                      <a:pt x="0" y="1188"/>
                    </a:lnTo>
                    <a:cubicBezTo>
                      <a:pt x="0" y="202"/>
                      <a:pt x="2196" y="-354"/>
                      <a:pt x="3692" y="253"/>
                    </a:cubicBezTo>
                    <a:lnTo>
                      <a:pt x="20722" y="7127"/>
                    </a:lnTo>
                    <a:cubicBezTo>
                      <a:pt x="21275" y="7354"/>
                      <a:pt x="21600" y="7700"/>
                      <a:pt x="21600" y="8062"/>
                    </a:cubicBezTo>
                    <a:lnTo>
                      <a:pt x="21600" y="19704"/>
                    </a:lnTo>
                    <a:cubicBezTo>
                      <a:pt x="21600" y="20698"/>
                      <a:pt x="19404" y="21246"/>
                      <a:pt x="17908" y="20639"/>
                    </a:cubicBezTo>
                    <a:close/>
                  </a:path>
                </a:pathLst>
              </a:custGeom>
              <a:solidFill>
                <a:srgbClr val="00AB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71C546E9-F6F1-2D4E-84F9-24D65012A2BE}"/>
                  </a:ext>
                </a:extLst>
              </p:cNvPr>
              <p:cNvSpPr/>
              <p:nvPr/>
            </p:nvSpPr>
            <p:spPr>
              <a:xfrm>
                <a:off x="4035635" y="2392833"/>
                <a:ext cx="1687831" cy="3126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36" extrusionOk="0">
                    <a:moveTo>
                      <a:pt x="3706" y="20577"/>
                    </a:moveTo>
                    <a:lnTo>
                      <a:pt x="20722" y="13671"/>
                    </a:lnTo>
                    <a:cubicBezTo>
                      <a:pt x="21275" y="13442"/>
                      <a:pt x="21600" y="13095"/>
                      <a:pt x="21600" y="12731"/>
                    </a:cubicBezTo>
                    <a:lnTo>
                      <a:pt x="21600" y="1347"/>
                    </a:lnTo>
                    <a:cubicBezTo>
                      <a:pt x="21600" y="230"/>
                      <a:pt x="19130" y="-405"/>
                      <a:pt x="17423" y="289"/>
                    </a:cubicBezTo>
                    <a:lnTo>
                      <a:pt x="878" y="7009"/>
                    </a:lnTo>
                    <a:cubicBezTo>
                      <a:pt x="325" y="7238"/>
                      <a:pt x="0" y="7585"/>
                      <a:pt x="0" y="7949"/>
                    </a:cubicBezTo>
                    <a:lnTo>
                      <a:pt x="0" y="19646"/>
                    </a:lnTo>
                    <a:cubicBezTo>
                      <a:pt x="16" y="20636"/>
                      <a:pt x="2210" y="21195"/>
                      <a:pt x="3706" y="205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TextBox 12">
                <a:extLst>
                  <a:ext uri="{FF2B5EF4-FFF2-40B4-BE49-F238E27FC236}">
                    <a16:creationId xmlns:a16="http://schemas.microsoft.com/office/drawing/2014/main" id="{91682B6B-A062-3D41-B0C4-4BAEF16737A7}"/>
                  </a:ext>
                </a:extLst>
              </p:cNvPr>
              <p:cNvSpPr txBox="1"/>
              <p:nvPr/>
            </p:nvSpPr>
            <p:spPr>
              <a:xfrm>
                <a:off x="4205940" y="1850688"/>
                <a:ext cx="1103542" cy="8808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TT" sz="4000" b="1" dirty="0">
                    <a:solidFill>
                      <a:schemeClr val="tx1"/>
                    </a:solidFill>
                  </a:rPr>
                  <a:t>FTIR &amp; QSA</a:t>
                </a:r>
              </a:p>
            </p:txBody>
          </p:sp>
          <p:sp>
            <p:nvSpPr>
              <p:cNvPr id="48" name="TextBox 20">
                <a:extLst>
                  <a:ext uri="{FF2B5EF4-FFF2-40B4-BE49-F238E27FC236}">
                    <a16:creationId xmlns:a16="http://schemas.microsoft.com/office/drawing/2014/main" id="{6ABD30F1-087A-E640-8764-FE370868912C}"/>
                  </a:ext>
                </a:extLst>
              </p:cNvPr>
              <p:cNvSpPr txBox="1"/>
              <p:nvPr/>
            </p:nvSpPr>
            <p:spPr>
              <a:xfrm>
                <a:off x="4182082" y="3289976"/>
                <a:ext cx="1348822" cy="149535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TT" sz="2800" dirty="0"/>
                  <a:t>Presence of Varnish, Sludge or Insoluble materials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67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A56A5-83D3-DB35-104F-6DA05FDE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BBE4EC-0D05-9258-30B4-C4603A8509C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FA8D2-0E22-9307-5202-30214321A250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Additive Depletion (lab tests)</a:t>
            </a: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F8BCF7D5-EDD7-35B8-AD0F-C9C0D6A65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6" r="36749" b="1"/>
          <a:stretch/>
        </p:blipFill>
        <p:spPr>
          <a:xfrm>
            <a:off x="13380385" y="2518040"/>
            <a:ext cx="4907615" cy="552106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CC4A791-BCE0-1C76-C651-9E4898780FEB}"/>
              </a:ext>
            </a:extLst>
          </p:cNvPr>
          <p:cNvGrpSpPr/>
          <p:nvPr/>
        </p:nvGrpSpPr>
        <p:grpSpPr>
          <a:xfrm>
            <a:off x="3886199" y="2370877"/>
            <a:ext cx="8763001" cy="7192222"/>
            <a:chOff x="5642912" y="2851887"/>
            <a:chExt cx="7002176" cy="46132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F2D21F-5E36-0F6B-61D4-21DCBDCD1AD2}"/>
                </a:ext>
              </a:extLst>
            </p:cNvPr>
            <p:cNvGrpSpPr/>
            <p:nvPr/>
          </p:nvGrpSpPr>
          <p:grpSpPr>
            <a:xfrm>
              <a:off x="5642912" y="2851887"/>
              <a:ext cx="6798730" cy="1058096"/>
              <a:chOff x="3244851" y="1906877"/>
              <a:chExt cx="7201476" cy="112077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51EBB1-64EC-F22E-B037-8B51C3D345AC}"/>
                  </a:ext>
                </a:extLst>
              </p:cNvPr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CC4DB89-EA71-CF9A-7306-1B0AFAD250B4}"/>
                  </a:ext>
                </a:extLst>
              </p:cNvPr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31837 h 1120776"/>
                  <a:gd name="connsiteX10" fmla="*/ 1146174 w 5532438"/>
                  <a:gd name="connsiteY10" fmla="*/ 760525 h 1120776"/>
                  <a:gd name="connsiteX11" fmla="*/ 785923 w 5532438"/>
                  <a:gd name="connsiteY11" fmla="*/ 1120776 h 1120776"/>
                  <a:gd name="connsiteX12" fmla="*/ 360251 w 5532438"/>
                  <a:gd name="connsiteY12" fmla="*/ 1120776 h 1120776"/>
                  <a:gd name="connsiteX13" fmla="*/ 0 w 5532438"/>
                  <a:gd name="connsiteY13" fmla="*/ 760525 h 1120776"/>
                  <a:gd name="connsiteX14" fmla="*/ 0 w 5532438"/>
                  <a:gd name="connsiteY14" fmla="*/ 360251 h 1120776"/>
                  <a:gd name="connsiteX15" fmla="*/ 360251 w 5532438"/>
                  <a:gd name="connsiteY15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60525 h 1120776"/>
                  <a:gd name="connsiteX10" fmla="*/ 785923 w 5532438"/>
                  <a:gd name="connsiteY10" fmla="*/ 1120776 h 1120776"/>
                  <a:gd name="connsiteX11" fmla="*/ 360251 w 5532438"/>
                  <a:gd name="connsiteY11" fmla="*/ 1120776 h 1120776"/>
                  <a:gd name="connsiteX12" fmla="*/ 0 w 5532438"/>
                  <a:gd name="connsiteY12" fmla="*/ 760525 h 1120776"/>
                  <a:gd name="connsiteX13" fmla="*/ 0 w 5532438"/>
                  <a:gd name="connsiteY13" fmla="*/ 360251 h 1120776"/>
                  <a:gd name="connsiteX14" fmla="*/ 360251 w 5532438"/>
                  <a:gd name="connsiteY14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46174 w 5532438"/>
                  <a:gd name="connsiteY8" fmla="*/ 760525 h 1120776"/>
                  <a:gd name="connsiteX9" fmla="*/ 785923 w 5532438"/>
                  <a:gd name="connsiteY9" fmla="*/ 1120776 h 1120776"/>
                  <a:gd name="connsiteX10" fmla="*/ 360251 w 5532438"/>
                  <a:gd name="connsiteY10" fmla="*/ 1120776 h 1120776"/>
                  <a:gd name="connsiteX11" fmla="*/ 0 w 5532438"/>
                  <a:gd name="connsiteY11" fmla="*/ 760525 h 1120776"/>
                  <a:gd name="connsiteX12" fmla="*/ 0 w 5532438"/>
                  <a:gd name="connsiteY12" fmla="*/ 360251 h 1120776"/>
                  <a:gd name="connsiteX13" fmla="*/ 360251 w 5532438"/>
                  <a:gd name="connsiteY13" fmla="*/ 0 h 112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32438" h="1120776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DD695AC-1801-A2B4-4A3E-27AFF047DB36}"/>
                  </a:ext>
                </a:extLst>
              </p:cNvPr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E60006-6FAB-D15F-C3B1-56935590A9B6}"/>
                </a:ext>
              </a:extLst>
            </p:cNvPr>
            <p:cNvGrpSpPr/>
            <p:nvPr/>
          </p:nvGrpSpPr>
          <p:grpSpPr>
            <a:xfrm>
              <a:off x="5642912" y="4036932"/>
              <a:ext cx="6798730" cy="1058096"/>
              <a:chOff x="3244851" y="1906877"/>
              <a:chExt cx="7201476" cy="11207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E770C9-7A44-08BB-B5C8-820B7F077ABA}"/>
                  </a:ext>
                </a:extLst>
              </p:cNvPr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63CC53-EBEE-B773-807A-04A6F098AFAD}"/>
                  </a:ext>
                </a:extLst>
              </p:cNvPr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31837 h 1120776"/>
                  <a:gd name="connsiteX10" fmla="*/ 1146174 w 5532438"/>
                  <a:gd name="connsiteY10" fmla="*/ 760525 h 1120776"/>
                  <a:gd name="connsiteX11" fmla="*/ 785923 w 5532438"/>
                  <a:gd name="connsiteY11" fmla="*/ 1120776 h 1120776"/>
                  <a:gd name="connsiteX12" fmla="*/ 360251 w 5532438"/>
                  <a:gd name="connsiteY12" fmla="*/ 1120776 h 1120776"/>
                  <a:gd name="connsiteX13" fmla="*/ 0 w 5532438"/>
                  <a:gd name="connsiteY13" fmla="*/ 760525 h 1120776"/>
                  <a:gd name="connsiteX14" fmla="*/ 0 w 5532438"/>
                  <a:gd name="connsiteY14" fmla="*/ 360251 h 1120776"/>
                  <a:gd name="connsiteX15" fmla="*/ 360251 w 5532438"/>
                  <a:gd name="connsiteY15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60525 h 1120776"/>
                  <a:gd name="connsiteX10" fmla="*/ 785923 w 5532438"/>
                  <a:gd name="connsiteY10" fmla="*/ 1120776 h 1120776"/>
                  <a:gd name="connsiteX11" fmla="*/ 360251 w 5532438"/>
                  <a:gd name="connsiteY11" fmla="*/ 1120776 h 1120776"/>
                  <a:gd name="connsiteX12" fmla="*/ 0 w 5532438"/>
                  <a:gd name="connsiteY12" fmla="*/ 760525 h 1120776"/>
                  <a:gd name="connsiteX13" fmla="*/ 0 w 5532438"/>
                  <a:gd name="connsiteY13" fmla="*/ 360251 h 1120776"/>
                  <a:gd name="connsiteX14" fmla="*/ 360251 w 5532438"/>
                  <a:gd name="connsiteY14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46174 w 5532438"/>
                  <a:gd name="connsiteY8" fmla="*/ 760525 h 1120776"/>
                  <a:gd name="connsiteX9" fmla="*/ 785923 w 5532438"/>
                  <a:gd name="connsiteY9" fmla="*/ 1120776 h 1120776"/>
                  <a:gd name="connsiteX10" fmla="*/ 360251 w 5532438"/>
                  <a:gd name="connsiteY10" fmla="*/ 1120776 h 1120776"/>
                  <a:gd name="connsiteX11" fmla="*/ 0 w 5532438"/>
                  <a:gd name="connsiteY11" fmla="*/ 760525 h 1120776"/>
                  <a:gd name="connsiteX12" fmla="*/ 0 w 5532438"/>
                  <a:gd name="connsiteY12" fmla="*/ 360251 h 1120776"/>
                  <a:gd name="connsiteX13" fmla="*/ 360251 w 5532438"/>
                  <a:gd name="connsiteY13" fmla="*/ 0 h 112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32438" h="1120776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909BB-5966-3785-4171-0CE9E418CFB4}"/>
                  </a:ext>
                </a:extLst>
              </p:cNvPr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0BD95B-E2DB-6E4A-0A9F-24E3D328F129}"/>
                </a:ext>
              </a:extLst>
            </p:cNvPr>
            <p:cNvGrpSpPr/>
            <p:nvPr/>
          </p:nvGrpSpPr>
          <p:grpSpPr>
            <a:xfrm>
              <a:off x="5642912" y="5221977"/>
              <a:ext cx="6798730" cy="1058096"/>
              <a:chOff x="3244851" y="1906877"/>
              <a:chExt cx="7201476" cy="112077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0FF658-EFE3-6A68-CA0C-42AF988852B5}"/>
                  </a:ext>
                </a:extLst>
              </p:cNvPr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C14B4D-9DFF-7124-CFAF-91B07E387206}"/>
                  </a:ext>
                </a:extLst>
              </p:cNvPr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31837 h 1120776"/>
                  <a:gd name="connsiteX10" fmla="*/ 1146174 w 5532438"/>
                  <a:gd name="connsiteY10" fmla="*/ 760525 h 1120776"/>
                  <a:gd name="connsiteX11" fmla="*/ 785923 w 5532438"/>
                  <a:gd name="connsiteY11" fmla="*/ 1120776 h 1120776"/>
                  <a:gd name="connsiteX12" fmla="*/ 360251 w 5532438"/>
                  <a:gd name="connsiteY12" fmla="*/ 1120776 h 1120776"/>
                  <a:gd name="connsiteX13" fmla="*/ 0 w 5532438"/>
                  <a:gd name="connsiteY13" fmla="*/ 760525 h 1120776"/>
                  <a:gd name="connsiteX14" fmla="*/ 0 w 5532438"/>
                  <a:gd name="connsiteY14" fmla="*/ 360251 h 1120776"/>
                  <a:gd name="connsiteX15" fmla="*/ 360251 w 5532438"/>
                  <a:gd name="connsiteY15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60525 h 1120776"/>
                  <a:gd name="connsiteX10" fmla="*/ 785923 w 5532438"/>
                  <a:gd name="connsiteY10" fmla="*/ 1120776 h 1120776"/>
                  <a:gd name="connsiteX11" fmla="*/ 360251 w 5532438"/>
                  <a:gd name="connsiteY11" fmla="*/ 1120776 h 1120776"/>
                  <a:gd name="connsiteX12" fmla="*/ 0 w 5532438"/>
                  <a:gd name="connsiteY12" fmla="*/ 760525 h 1120776"/>
                  <a:gd name="connsiteX13" fmla="*/ 0 w 5532438"/>
                  <a:gd name="connsiteY13" fmla="*/ 360251 h 1120776"/>
                  <a:gd name="connsiteX14" fmla="*/ 360251 w 5532438"/>
                  <a:gd name="connsiteY14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46174 w 5532438"/>
                  <a:gd name="connsiteY8" fmla="*/ 760525 h 1120776"/>
                  <a:gd name="connsiteX9" fmla="*/ 785923 w 5532438"/>
                  <a:gd name="connsiteY9" fmla="*/ 1120776 h 1120776"/>
                  <a:gd name="connsiteX10" fmla="*/ 360251 w 5532438"/>
                  <a:gd name="connsiteY10" fmla="*/ 1120776 h 1120776"/>
                  <a:gd name="connsiteX11" fmla="*/ 0 w 5532438"/>
                  <a:gd name="connsiteY11" fmla="*/ 760525 h 1120776"/>
                  <a:gd name="connsiteX12" fmla="*/ 0 w 5532438"/>
                  <a:gd name="connsiteY12" fmla="*/ 360251 h 1120776"/>
                  <a:gd name="connsiteX13" fmla="*/ 360251 w 5532438"/>
                  <a:gd name="connsiteY13" fmla="*/ 0 h 112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32438" h="1120776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03A14D-0B57-2EE9-B9C4-C92D63C470E3}"/>
                  </a:ext>
                </a:extLst>
              </p:cNvPr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A3DCC5-F3F2-5B0D-91EE-0A5568A3D9EF}"/>
                </a:ext>
              </a:extLst>
            </p:cNvPr>
            <p:cNvGrpSpPr/>
            <p:nvPr/>
          </p:nvGrpSpPr>
          <p:grpSpPr>
            <a:xfrm>
              <a:off x="5642912" y="6407021"/>
              <a:ext cx="6798730" cy="1058096"/>
              <a:chOff x="3244851" y="1906877"/>
              <a:chExt cx="7201476" cy="11207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1162295-B587-49A2-0051-9F59C8F36587}"/>
                  </a:ext>
                </a:extLst>
              </p:cNvPr>
              <p:cNvSpPr/>
              <p:nvPr/>
            </p:nvSpPr>
            <p:spPr>
              <a:xfrm>
                <a:off x="3764279" y="2131984"/>
                <a:ext cx="6682048" cy="6629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D5E9A41-0A84-038B-0F23-02D45E0C7700}"/>
                  </a:ext>
                </a:extLst>
              </p:cNvPr>
              <p:cNvSpPr/>
              <p:nvPr/>
            </p:nvSpPr>
            <p:spPr>
              <a:xfrm>
                <a:off x="3244851" y="1906877"/>
                <a:ext cx="5532438" cy="1120776"/>
              </a:xfrm>
              <a:custGeom>
                <a:avLst/>
                <a:gdLst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31837 h 1120776"/>
                  <a:gd name="connsiteX10" fmla="*/ 1146174 w 5532438"/>
                  <a:gd name="connsiteY10" fmla="*/ 760525 h 1120776"/>
                  <a:gd name="connsiteX11" fmla="*/ 785923 w 5532438"/>
                  <a:gd name="connsiteY11" fmla="*/ 1120776 h 1120776"/>
                  <a:gd name="connsiteX12" fmla="*/ 360251 w 5532438"/>
                  <a:gd name="connsiteY12" fmla="*/ 1120776 h 1120776"/>
                  <a:gd name="connsiteX13" fmla="*/ 0 w 5532438"/>
                  <a:gd name="connsiteY13" fmla="*/ 760525 h 1120776"/>
                  <a:gd name="connsiteX14" fmla="*/ 0 w 5532438"/>
                  <a:gd name="connsiteY14" fmla="*/ 360251 h 1120776"/>
                  <a:gd name="connsiteX15" fmla="*/ 360251 w 5532438"/>
                  <a:gd name="connsiteY15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51604 w 5532438"/>
                  <a:gd name="connsiteY8" fmla="*/ 731837 h 1120776"/>
                  <a:gd name="connsiteX9" fmla="*/ 1146174 w 5532438"/>
                  <a:gd name="connsiteY9" fmla="*/ 760525 h 1120776"/>
                  <a:gd name="connsiteX10" fmla="*/ 785923 w 5532438"/>
                  <a:gd name="connsiteY10" fmla="*/ 1120776 h 1120776"/>
                  <a:gd name="connsiteX11" fmla="*/ 360251 w 5532438"/>
                  <a:gd name="connsiteY11" fmla="*/ 1120776 h 1120776"/>
                  <a:gd name="connsiteX12" fmla="*/ 0 w 5532438"/>
                  <a:gd name="connsiteY12" fmla="*/ 760525 h 1120776"/>
                  <a:gd name="connsiteX13" fmla="*/ 0 w 5532438"/>
                  <a:gd name="connsiteY13" fmla="*/ 360251 h 1120776"/>
                  <a:gd name="connsiteX14" fmla="*/ 360251 w 5532438"/>
                  <a:gd name="connsiteY14" fmla="*/ 0 h 1120776"/>
                  <a:gd name="connsiteX0" fmla="*/ 360251 w 5532438"/>
                  <a:gd name="connsiteY0" fmla="*/ 0 h 1120776"/>
                  <a:gd name="connsiteX1" fmla="*/ 384174 w 5532438"/>
                  <a:gd name="connsiteY1" fmla="*/ 0 h 1120776"/>
                  <a:gd name="connsiteX2" fmla="*/ 785923 w 5532438"/>
                  <a:gd name="connsiteY2" fmla="*/ 0 h 1120776"/>
                  <a:gd name="connsiteX3" fmla="*/ 5532438 w 5532438"/>
                  <a:gd name="connsiteY3" fmla="*/ 0 h 1120776"/>
                  <a:gd name="connsiteX4" fmla="*/ 5532438 w 5532438"/>
                  <a:gd name="connsiteY4" fmla="*/ 425450 h 1120776"/>
                  <a:gd name="connsiteX5" fmla="*/ 1719261 w 5532438"/>
                  <a:gd name="connsiteY5" fmla="*/ 425450 h 1120776"/>
                  <a:gd name="connsiteX6" fmla="*/ 1506425 w 5532438"/>
                  <a:gd name="connsiteY6" fmla="*/ 425450 h 1120776"/>
                  <a:gd name="connsiteX7" fmla="*/ 1153493 w 5532438"/>
                  <a:gd name="connsiteY7" fmla="*/ 713098 h 1120776"/>
                  <a:gd name="connsiteX8" fmla="*/ 1146174 w 5532438"/>
                  <a:gd name="connsiteY8" fmla="*/ 760525 h 1120776"/>
                  <a:gd name="connsiteX9" fmla="*/ 785923 w 5532438"/>
                  <a:gd name="connsiteY9" fmla="*/ 1120776 h 1120776"/>
                  <a:gd name="connsiteX10" fmla="*/ 360251 w 5532438"/>
                  <a:gd name="connsiteY10" fmla="*/ 1120776 h 1120776"/>
                  <a:gd name="connsiteX11" fmla="*/ 0 w 5532438"/>
                  <a:gd name="connsiteY11" fmla="*/ 760525 h 1120776"/>
                  <a:gd name="connsiteX12" fmla="*/ 0 w 5532438"/>
                  <a:gd name="connsiteY12" fmla="*/ 360251 h 1120776"/>
                  <a:gd name="connsiteX13" fmla="*/ 360251 w 5532438"/>
                  <a:gd name="connsiteY13" fmla="*/ 0 h 112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32438" h="1120776">
                    <a:moveTo>
                      <a:pt x="360251" y="0"/>
                    </a:moveTo>
                    <a:lnTo>
                      <a:pt x="384174" y="0"/>
                    </a:lnTo>
                    <a:lnTo>
                      <a:pt x="785923" y="0"/>
                    </a:lnTo>
                    <a:lnTo>
                      <a:pt x="5532438" y="0"/>
                    </a:lnTo>
                    <a:lnTo>
                      <a:pt x="5532438" y="425450"/>
                    </a:lnTo>
                    <a:lnTo>
                      <a:pt x="1719261" y="425450"/>
                    </a:lnTo>
                    <a:lnTo>
                      <a:pt x="1506425" y="425450"/>
                    </a:lnTo>
                    <a:cubicBezTo>
                      <a:pt x="1332334" y="425450"/>
                      <a:pt x="1187085" y="548938"/>
                      <a:pt x="1153493" y="713098"/>
                    </a:cubicBezTo>
                    <a:lnTo>
                      <a:pt x="1146174" y="760525"/>
                    </a:lnTo>
                    <a:cubicBezTo>
                      <a:pt x="1146174" y="959486"/>
                      <a:pt x="984884" y="1120776"/>
                      <a:pt x="785923" y="1120776"/>
                    </a:cubicBezTo>
                    <a:lnTo>
                      <a:pt x="360251" y="1120776"/>
                    </a:lnTo>
                    <a:cubicBezTo>
                      <a:pt x="161290" y="1120776"/>
                      <a:pt x="0" y="959486"/>
                      <a:pt x="0" y="760525"/>
                    </a:cubicBezTo>
                    <a:lnTo>
                      <a:pt x="0" y="360251"/>
                    </a:lnTo>
                    <a:cubicBezTo>
                      <a:pt x="0" y="161290"/>
                      <a:pt x="161290" y="0"/>
                      <a:pt x="360251" y="0"/>
                    </a:cubicBezTo>
                    <a:close/>
                  </a:path>
                </a:pathLst>
              </a:cu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795D321-8E8A-66A1-DA31-368C12FD87D4}"/>
                  </a:ext>
                </a:extLst>
              </p:cNvPr>
              <p:cNvSpPr/>
              <p:nvPr/>
            </p:nvSpPr>
            <p:spPr>
              <a:xfrm>
                <a:off x="3629025" y="1906877"/>
                <a:ext cx="6817302" cy="425450"/>
              </a:xfrm>
              <a:prstGeom prst="rect">
                <a:avLst/>
              </a:prstGeom>
              <a:solidFill>
                <a:srgbClr val="00A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C9C13D-6B2D-9FFD-8F22-396A057E7C53}"/>
                </a:ext>
              </a:extLst>
            </p:cNvPr>
            <p:cNvSpPr/>
            <p:nvPr/>
          </p:nvSpPr>
          <p:spPr>
            <a:xfrm>
              <a:off x="12252695" y="5221977"/>
              <a:ext cx="392393" cy="836855"/>
            </a:xfrm>
            <a:custGeom>
              <a:avLst/>
              <a:gdLst>
                <a:gd name="connsiteX0" fmla="*/ 192520 w 415637"/>
                <a:gd name="connsiteY0" fmla="*/ 0 h 886429"/>
                <a:gd name="connsiteX1" fmla="*/ 231079 w 415637"/>
                <a:gd name="connsiteY1" fmla="*/ 3887 h 886429"/>
                <a:gd name="connsiteX2" fmla="*/ 415637 w 415637"/>
                <a:gd name="connsiteY2" fmla="*/ 230332 h 886429"/>
                <a:gd name="connsiteX3" fmla="*/ 415637 w 415637"/>
                <a:gd name="connsiteY3" fmla="*/ 656097 h 886429"/>
                <a:gd name="connsiteX4" fmla="*/ 231079 w 415637"/>
                <a:gd name="connsiteY4" fmla="*/ 882542 h 886429"/>
                <a:gd name="connsiteX5" fmla="*/ 192520 w 415637"/>
                <a:gd name="connsiteY5" fmla="*/ 886429 h 886429"/>
                <a:gd name="connsiteX6" fmla="*/ 192520 w 415637"/>
                <a:gd name="connsiteY6" fmla="*/ 650557 h 886429"/>
                <a:gd name="connsiteX7" fmla="*/ 192520 w 415637"/>
                <a:gd name="connsiteY7" fmla="*/ 616489 h 886429"/>
                <a:gd name="connsiteX8" fmla="*/ 37643 w 415637"/>
                <a:gd name="connsiteY8" fmla="*/ 426462 h 886429"/>
                <a:gd name="connsiteX9" fmla="*/ 0 w 415637"/>
                <a:gd name="connsiteY9" fmla="*/ 422667 h 886429"/>
                <a:gd name="connsiteX10" fmla="*/ 0 w 415637"/>
                <a:gd name="connsiteY10" fmla="*/ 223489 h 886429"/>
                <a:gd name="connsiteX11" fmla="*/ 192520 w 415637"/>
                <a:gd name="connsiteY11" fmla="*/ 223489 h 8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637" h="886429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12A7C2-9F22-EEB8-79B4-D86032E65790}"/>
                </a:ext>
              </a:extLst>
            </p:cNvPr>
            <p:cNvSpPr/>
            <p:nvPr/>
          </p:nvSpPr>
          <p:spPr>
            <a:xfrm>
              <a:off x="12252695" y="4037696"/>
              <a:ext cx="392393" cy="836855"/>
            </a:xfrm>
            <a:custGeom>
              <a:avLst/>
              <a:gdLst>
                <a:gd name="connsiteX0" fmla="*/ 192520 w 415637"/>
                <a:gd name="connsiteY0" fmla="*/ 0 h 886429"/>
                <a:gd name="connsiteX1" fmla="*/ 231079 w 415637"/>
                <a:gd name="connsiteY1" fmla="*/ 3887 h 886429"/>
                <a:gd name="connsiteX2" fmla="*/ 415637 w 415637"/>
                <a:gd name="connsiteY2" fmla="*/ 230332 h 886429"/>
                <a:gd name="connsiteX3" fmla="*/ 415637 w 415637"/>
                <a:gd name="connsiteY3" fmla="*/ 656097 h 886429"/>
                <a:gd name="connsiteX4" fmla="*/ 231079 w 415637"/>
                <a:gd name="connsiteY4" fmla="*/ 882542 h 886429"/>
                <a:gd name="connsiteX5" fmla="*/ 192520 w 415637"/>
                <a:gd name="connsiteY5" fmla="*/ 886429 h 886429"/>
                <a:gd name="connsiteX6" fmla="*/ 192520 w 415637"/>
                <a:gd name="connsiteY6" fmla="*/ 650557 h 886429"/>
                <a:gd name="connsiteX7" fmla="*/ 192520 w 415637"/>
                <a:gd name="connsiteY7" fmla="*/ 616489 h 886429"/>
                <a:gd name="connsiteX8" fmla="*/ 37643 w 415637"/>
                <a:gd name="connsiteY8" fmla="*/ 426462 h 886429"/>
                <a:gd name="connsiteX9" fmla="*/ 0 w 415637"/>
                <a:gd name="connsiteY9" fmla="*/ 422667 h 886429"/>
                <a:gd name="connsiteX10" fmla="*/ 0 w 415637"/>
                <a:gd name="connsiteY10" fmla="*/ 223489 h 886429"/>
                <a:gd name="connsiteX11" fmla="*/ 192520 w 415637"/>
                <a:gd name="connsiteY11" fmla="*/ 223489 h 8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637" h="886429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DD5713-631D-D19E-8BDB-FC06CD5071DC}"/>
                </a:ext>
              </a:extLst>
            </p:cNvPr>
            <p:cNvSpPr/>
            <p:nvPr/>
          </p:nvSpPr>
          <p:spPr>
            <a:xfrm>
              <a:off x="12252695" y="2851887"/>
              <a:ext cx="392393" cy="836855"/>
            </a:xfrm>
            <a:custGeom>
              <a:avLst/>
              <a:gdLst>
                <a:gd name="connsiteX0" fmla="*/ 192520 w 415637"/>
                <a:gd name="connsiteY0" fmla="*/ 0 h 886429"/>
                <a:gd name="connsiteX1" fmla="*/ 231079 w 415637"/>
                <a:gd name="connsiteY1" fmla="*/ 3887 h 886429"/>
                <a:gd name="connsiteX2" fmla="*/ 415637 w 415637"/>
                <a:gd name="connsiteY2" fmla="*/ 230332 h 886429"/>
                <a:gd name="connsiteX3" fmla="*/ 415637 w 415637"/>
                <a:gd name="connsiteY3" fmla="*/ 656097 h 886429"/>
                <a:gd name="connsiteX4" fmla="*/ 231079 w 415637"/>
                <a:gd name="connsiteY4" fmla="*/ 882542 h 886429"/>
                <a:gd name="connsiteX5" fmla="*/ 192520 w 415637"/>
                <a:gd name="connsiteY5" fmla="*/ 886429 h 886429"/>
                <a:gd name="connsiteX6" fmla="*/ 192520 w 415637"/>
                <a:gd name="connsiteY6" fmla="*/ 650557 h 886429"/>
                <a:gd name="connsiteX7" fmla="*/ 192520 w 415637"/>
                <a:gd name="connsiteY7" fmla="*/ 616489 h 886429"/>
                <a:gd name="connsiteX8" fmla="*/ 37643 w 415637"/>
                <a:gd name="connsiteY8" fmla="*/ 426462 h 886429"/>
                <a:gd name="connsiteX9" fmla="*/ 0 w 415637"/>
                <a:gd name="connsiteY9" fmla="*/ 422667 h 886429"/>
                <a:gd name="connsiteX10" fmla="*/ 0 w 415637"/>
                <a:gd name="connsiteY10" fmla="*/ 223489 h 886429"/>
                <a:gd name="connsiteX11" fmla="*/ 192520 w 415637"/>
                <a:gd name="connsiteY11" fmla="*/ 223489 h 8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637" h="886429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38D774-9513-418B-D016-F16CE736C6A3}"/>
                </a:ext>
              </a:extLst>
            </p:cNvPr>
            <p:cNvSpPr/>
            <p:nvPr/>
          </p:nvSpPr>
          <p:spPr>
            <a:xfrm>
              <a:off x="12252695" y="6407021"/>
              <a:ext cx="392393" cy="836855"/>
            </a:xfrm>
            <a:custGeom>
              <a:avLst/>
              <a:gdLst>
                <a:gd name="connsiteX0" fmla="*/ 192520 w 415637"/>
                <a:gd name="connsiteY0" fmla="*/ 0 h 886429"/>
                <a:gd name="connsiteX1" fmla="*/ 231079 w 415637"/>
                <a:gd name="connsiteY1" fmla="*/ 3887 h 886429"/>
                <a:gd name="connsiteX2" fmla="*/ 415637 w 415637"/>
                <a:gd name="connsiteY2" fmla="*/ 230332 h 886429"/>
                <a:gd name="connsiteX3" fmla="*/ 415637 w 415637"/>
                <a:gd name="connsiteY3" fmla="*/ 656097 h 886429"/>
                <a:gd name="connsiteX4" fmla="*/ 231079 w 415637"/>
                <a:gd name="connsiteY4" fmla="*/ 882542 h 886429"/>
                <a:gd name="connsiteX5" fmla="*/ 192520 w 415637"/>
                <a:gd name="connsiteY5" fmla="*/ 886429 h 886429"/>
                <a:gd name="connsiteX6" fmla="*/ 192520 w 415637"/>
                <a:gd name="connsiteY6" fmla="*/ 650557 h 886429"/>
                <a:gd name="connsiteX7" fmla="*/ 192520 w 415637"/>
                <a:gd name="connsiteY7" fmla="*/ 616489 h 886429"/>
                <a:gd name="connsiteX8" fmla="*/ 37643 w 415637"/>
                <a:gd name="connsiteY8" fmla="*/ 426462 h 886429"/>
                <a:gd name="connsiteX9" fmla="*/ 0 w 415637"/>
                <a:gd name="connsiteY9" fmla="*/ 422667 h 886429"/>
                <a:gd name="connsiteX10" fmla="*/ 0 w 415637"/>
                <a:gd name="connsiteY10" fmla="*/ 223489 h 886429"/>
                <a:gd name="connsiteX11" fmla="*/ 192520 w 415637"/>
                <a:gd name="connsiteY11" fmla="*/ 223489 h 88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637" h="886429">
                  <a:moveTo>
                    <a:pt x="192520" y="0"/>
                  </a:moveTo>
                  <a:lnTo>
                    <a:pt x="231079" y="3887"/>
                  </a:lnTo>
                  <a:cubicBezTo>
                    <a:pt x="336406" y="25440"/>
                    <a:pt x="415637" y="118633"/>
                    <a:pt x="415637" y="230332"/>
                  </a:cubicBezTo>
                  <a:lnTo>
                    <a:pt x="415637" y="656097"/>
                  </a:lnTo>
                  <a:cubicBezTo>
                    <a:pt x="415637" y="767796"/>
                    <a:pt x="336406" y="860989"/>
                    <a:pt x="231079" y="882542"/>
                  </a:cubicBezTo>
                  <a:lnTo>
                    <a:pt x="192520" y="886429"/>
                  </a:lnTo>
                  <a:lnTo>
                    <a:pt x="192520" y="650557"/>
                  </a:lnTo>
                  <a:lnTo>
                    <a:pt x="192520" y="616489"/>
                  </a:lnTo>
                  <a:cubicBezTo>
                    <a:pt x="192520" y="522754"/>
                    <a:pt x="126032" y="444549"/>
                    <a:pt x="37643" y="426462"/>
                  </a:cubicBezTo>
                  <a:lnTo>
                    <a:pt x="0" y="422667"/>
                  </a:lnTo>
                  <a:lnTo>
                    <a:pt x="0" y="223489"/>
                  </a:lnTo>
                  <a:lnTo>
                    <a:pt x="192520" y="223489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850D42-E61C-C621-B144-92622495E9DB}"/>
                </a:ext>
              </a:extLst>
            </p:cNvPr>
            <p:cNvSpPr/>
            <p:nvPr/>
          </p:nvSpPr>
          <p:spPr>
            <a:xfrm>
              <a:off x="8114577" y="2904655"/>
              <a:ext cx="1226127" cy="296121"/>
            </a:xfrm>
            <a:prstGeom prst="rect">
              <a:avLst/>
            </a:prstGeom>
          </p:spPr>
          <p:txBody>
            <a:bodyPr wrap="none" l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u="none" dirty="0">
                  <a:solidFill>
                    <a:schemeClr val="tx1"/>
                  </a:solidFill>
                </a:rPr>
                <a:t>FTIR &amp; QSA</a:t>
              </a:r>
              <a:endParaRPr lang="en-US" sz="2400" u="none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DBD311-88D3-37AF-C674-435BE0CB17FC}"/>
                </a:ext>
              </a:extLst>
            </p:cNvPr>
            <p:cNvSpPr/>
            <p:nvPr/>
          </p:nvSpPr>
          <p:spPr>
            <a:xfrm>
              <a:off x="8353874" y="4089700"/>
              <a:ext cx="747532" cy="296121"/>
            </a:xfrm>
            <a:prstGeom prst="rect">
              <a:avLst/>
            </a:prstGeom>
          </p:spPr>
          <p:txBody>
            <a:bodyPr wrap="none" l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u="none" dirty="0">
                  <a:solidFill>
                    <a:schemeClr val="tx1"/>
                  </a:solidFill>
                </a:rPr>
                <a:t>Colour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EA1B15-E347-742C-F76F-88D990EEBE21}"/>
                </a:ext>
              </a:extLst>
            </p:cNvPr>
            <p:cNvSpPr/>
            <p:nvPr/>
          </p:nvSpPr>
          <p:spPr>
            <a:xfrm>
              <a:off x="8475149" y="5274745"/>
              <a:ext cx="504981" cy="296121"/>
            </a:xfrm>
            <a:prstGeom prst="rect">
              <a:avLst/>
            </a:prstGeom>
          </p:spPr>
          <p:txBody>
            <a:bodyPr wrap="none" l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u="none" dirty="0">
                  <a:solidFill>
                    <a:schemeClr val="tx1"/>
                  </a:solidFill>
                </a:rPr>
                <a:t>QSA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FFE95A-8BD0-CC85-EE81-19DCB4EEE96E}"/>
                </a:ext>
              </a:extLst>
            </p:cNvPr>
            <p:cNvSpPr/>
            <p:nvPr/>
          </p:nvSpPr>
          <p:spPr>
            <a:xfrm>
              <a:off x="7810697" y="6459789"/>
              <a:ext cx="1833887" cy="296121"/>
            </a:xfrm>
            <a:prstGeom prst="rect">
              <a:avLst/>
            </a:prstGeom>
          </p:spPr>
          <p:txBody>
            <a:bodyPr wrap="none" l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b="1" u="none" dirty="0">
                  <a:solidFill>
                    <a:schemeClr val="tx1"/>
                  </a:solidFill>
                </a:rPr>
                <a:t>RULER® &amp; RPVOT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B599C9-4AB2-C87E-80E4-0A07E827D44C}"/>
                </a:ext>
              </a:extLst>
            </p:cNvPr>
            <p:cNvSpPr/>
            <p:nvPr/>
          </p:nvSpPr>
          <p:spPr>
            <a:xfrm>
              <a:off x="6927308" y="3277710"/>
              <a:ext cx="5514335" cy="296121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dirty="0"/>
                <a:t>Presence or Absence of Additives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D421C-B305-E425-14D8-BD82B6BF75CE}"/>
                </a:ext>
              </a:extLst>
            </p:cNvPr>
            <p:cNvSpPr/>
            <p:nvPr/>
          </p:nvSpPr>
          <p:spPr>
            <a:xfrm>
              <a:off x="6927308" y="4462755"/>
              <a:ext cx="5514335" cy="296121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dirty="0"/>
                <a:t>Use lab guidelines (for different additives)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4F732E-14BA-8AE8-7EC1-2E00DCD7EAA4}"/>
                </a:ext>
              </a:extLst>
            </p:cNvPr>
            <p:cNvSpPr/>
            <p:nvPr/>
          </p:nvSpPr>
          <p:spPr>
            <a:xfrm>
              <a:off x="6927308" y="5647799"/>
              <a:ext cx="5514335" cy="296121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dirty="0"/>
                <a:t>Presence of Insoluble materials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AD4240-1EA8-106C-B1B5-F36E650F8A1E}"/>
                </a:ext>
              </a:extLst>
            </p:cNvPr>
            <p:cNvSpPr/>
            <p:nvPr/>
          </p:nvSpPr>
          <p:spPr>
            <a:xfrm>
              <a:off x="6927308" y="6829415"/>
              <a:ext cx="5514335" cy="296121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TT" sz="2400" dirty="0"/>
                <a:t>Presence or Absence of Antioxidant Additive (&lt;25%)</a:t>
              </a:r>
            </a:p>
          </p:txBody>
        </p:sp>
      </p:grpSp>
      <p:pic>
        <p:nvPicPr>
          <p:cNvPr id="40" name="Graphic 39" descr="Flask with solid fill">
            <a:extLst>
              <a:ext uri="{FF2B5EF4-FFF2-40B4-BE49-F238E27FC236}">
                <a16:creationId xmlns:a16="http://schemas.microsoft.com/office/drawing/2014/main" id="{8BDD76B4-E991-8E37-9191-A393BD205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902" y="2681151"/>
            <a:ext cx="914400" cy="914400"/>
          </a:xfrm>
          <a:prstGeom prst="rect">
            <a:avLst/>
          </a:prstGeom>
        </p:spPr>
      </p:pic>
      <p:pic>
        <p:nvPicPr>
          <p:cNvPr id="41" name="Graphic 40" descr="Flask with solid fill">
            <a:extLst>
              <a:ext uri="{FF2B5EF4-FFF2-40B4-BE49-F238E27FC236}">
                <a16:creationId xmlns:a16="http://schemas.microsoft.com/office/drawing/2014/main" id="{704F0100-63FF-CB3A-7BF4-608EED9FB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902" y="4587467"/>
            <a:ext cx="914400" cy="914400"/>
          </a:xfrm>
          <a:prstGeom prst="rect">
            <a:avLst/>
          </a:prstGeom>
        </p:spPr>
      </p:pic>
      <p:pic>
        <p:nvPicPr>
          <p:cNvPr id="42" name="Graphic 41" descr="Flask with solid fill">
            <a:extLst>
              <a:ext uri="{FF2B5EF4-FFF2-40B4-BE49-F238E27FC236}">
                <a16:creationId xmlns:a16="http://schemas.microsoft.com/office/drawing/2014/main" id="{93BCF650-4643-43DF-388D-F4D398122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6880" y="6417354"/>
            <a:ext cx="914400" cy="914400"/>
          </a:xfrm>
          <a:prstGeom prst="rect">
            <a:avLst/>
          </a:prstGeom>
        </p:spPr>
      </p:pic>
      <p:pic>
        <p:nvPicPr>
          <p:cNvPr id="43" name="Graphic 42" descr="Flask with solid fill">
            <a:extLst>
              <a:ext uri="{FF2B5EF4-FFF2-40B4-BE49-F238E27FC236}">
                <a16:creationId xmlns:a16="http://schemas.microsoft.com/office/drawing/2014/main" id="{5EB20C40-4AA9-A0D7-0852-4718704E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2081" y="8230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8FE6-11F0-3651-F33C-309F81BC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10AC39-430A-F472-7A7F-96A3791D8CD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D21AD-1D8F-B02D-1F69-43CDA088FFE1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Contamination (lab tests)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821120B-2B4F-B51F-604C-58B441D51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420920"/>
              </p:ext>
            </p:extLst>
          </p:nvPr>
        </p:nvGraphicFramePr>
        <p:xfrm>
          <a:off x="4724400" y="2344741"/>
          <a:ext cx="56388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Fluorescent test tubes">
            <a:extLst>
              <a:ext uri="{FF2B5EF4-FFF2-40B4-BE49-F238E27FC236}">
                <a16:creationId xmlns:a16="http://schemas.microsoft.com/office/drawing/2014/main" id="{358D1597-AD12-ED31-6CA5-D5D7E3D794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84" r="-1" b="-1"/>
          <a:stretch/>
        </p:blipFill>
        <p:spPr>
          <a:xfrm>
            <a:off x="11607461" y="3086100"/>
            <a:ext cx="6665791" cy="4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E571-98F6-A815-8445-4FCA8996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8E3913-8189-59D8-633D-F546171883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799BBC0-D406-D9DB-3C25-597F3BC80906}"/>
              </a:ext>
            </a:extLst>
          </p:cNvPr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8EC984D-AC32-899E-08B6-58BCA997096F}"/>
              </a:ext>
            </a:extLst>
          </p:cNvPr>
          <p:cNvGrpSpPr/>
          <p:nvPr/>
        </p:nvGrpSpPr>
        <p:grpSpPr>
          <a:xfrm>
            <a:off x="-172896" y="3600450"/>
            <a:ext cx="18460896" cy="3086100"/>
            <a:chOff x="0" y="0"/>
            <a:chExt cx="4862129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DBF9F4-3CCA-27C1-55A0-4105BF542636}"/>
                </a:ext>
              </a:extLst>
            </p:cNvPr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A88A31F-E86B-DEB8-0CDB-AA7715D519EB}"/>
                </a:ext>
              </a:extLst>
            </p:cNvPr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DC408476-054B-CCB8-F22C-361B00244102}"/>
              </a:ext>
            </a:extLst>
          </p:cNvPr>
          <p:cNvSpPr txBox="1">
            <a:spLocks/>
          </p:cNvSpPr>
          <p:nvPr/>
        </p:nvSpPr>
        <p:spPr>
          <a:xfrm>
            <a:off x="1676400" y="4302841"/>
            <a:ext cx="15316200" cy="168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3800" dirty="0">
                <a:solidFill>
                  <a:schemeClr val="tx1"/>
                </a:solidFill>
              </a:rPr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07224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E9EF-164B-4EA4-1917-48D3D470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D63893-EDBA-8A97-78FC-C0E36E940B9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C08E1-7404-1F58-CA65-518984FAE61E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Dealing with Degradation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2C93535-F065-EB24-23EA-19579A9EB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645942"/>
              </p:ext>
            </p:extLst>
          </p:nvPr>
        </p:nvGraphicFramePr>
        <p:xfrm>
          <a:off x="6400800" y="2095500"/>
          <a:ext cx="82296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53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4FF1-3940-7B63-2967-4F85CEFA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18909A-D911-78F5-C3F4-6FB2870C9A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A8CEC-40B9-5B07-35CC-14A27565AC98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1. Understanding the Equipment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9D112B-0CE0-880E-C1A0-49039C4F1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344854"/>
              </p:ext>
            </p:extLst>
          </p:nvPr>
        </p:nvGraphicFramePr>
        <p:xfrm>
          <a:off x="5715000" y="1573887"/>
          <a:ext cx="9144000" cy="86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25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BD51B-9CCC-89AB-FC4A-3B5E52BD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F8F78C-0D36-F022-1A8B-679343D23F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FBC27A-ECA9-63E2-FC46-4B0339A47CAA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2. Determine Applicable Tests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DE3EF29-F78E-8CFA-1BC0-673F12F54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962766"/>
              </p:ext>
            </p:extLst>
          </p:nvPr>
        </p:nvGraphicFramePr>
        <p:xfrm>
          <a:off x="3910781" y="1943100"/>
          <a:ext cx="13920019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86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TextBox 66">
            <a:extLst>
              <a:ext uri="{FF2B5EF4-FFF2-40B4-BE49-F238E27FC236}">
                <a16:creationId xmlns:a16="http://schemas.microsoft.com/office/drawing/2014/main" id="{36E0074A-9CAD-5BD1-9B4D-8E2C5535C015}"/>
              </a:ext>
            </a:extLst>
          </p:cNvPr>
          <p:cNvSpPr txBox="1"/>
          <p:nvPr/>
        </p:nvSpPr>
        <p:spPr>
          <a:xfrm flipH="1">
            <a:off x="3739122" y="373398"/>
            <a:ext cx="11682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Lato" panose="020F0502020204030203" pitchFamily="34" charset="77"/>
                <a:ea typeface="Roboto Slab" pitchFamily="2" charset="0"/>
                <a:cs typeface="Poppins" panose="00000500000000000000" pitchFamily="2" charset="0"/>
              </a:rPr>
              <a:t>Sanya Mathura, </a:t>
            </a:r>
            <a:r>
              <a:rPr lang="en-US" sz="6600" dirty="0" err="1">
                <a:latin typeface="Lato" panose="020F0502020204030203" pitchFamily="34" charset="77"/>
                <a:ea typeface="Roboto Slab" pitchFamily="2" charset="0"/>
                <a:cs typeface="Poppins" panose="00000500000000000000" pitchFamily="2" charset="0"/>
              </a:rPr>
              <a:t>REng</a:t>
            </a:r>
            <a:r>
              <a:rPr lang="en-US" sz="6600" dirty="0">
                <a:latin typeface="Lato" panose="020F0502020204030203" pitchFamily="34" charset="77"/>
                <a:ea typeface="Roboto Slab" pitchFamily="2" charset="0"/>
                <a:cs typeface="Poppins" panose="00000500000000000000" pitchFamily="2" charset="0"/>
              </a:rPr>
              <a:t>, MLE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99AF9CD-34AB-CCE3-88BF-7376698D6B7B}"/>
              </a:ext>
            </a:extLst>
          </p:cNvPr>
          <p:cNvSpPr txBox="1">
            <a:spLocks/>
          </p:cNvSpPr>
          <p:nvPr/>
        </p:nvSpPr>
        <p:spPr>
          <a:xfrm>
            <a:off x="5031662" y="2053687"/>
            <a:ext cx="2928494" cy="937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n-GB" dirty="0"/>
              <a:t>Founder &amp; CEO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C75B025-8ABC-2BF9-D29D-4CCDE5B8D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817" y="1442991"/>
            <a:ext cx="1442478" cy="1744756"/>
          </a:xfrm>
          <a:prstGeom prst="rect">
            <a:avLst/>
          </a:prstGeom>
        </p:spPr>
      </p:pic>
      <p:pic>
        <p:nvPicPr>
          <p:cNvPr id="69" name="Picture 6" descr="Home – Tribology and Lubrication Engineering Society | STLE">
            <a:extLst>
              <a:ext uri="{FF2B5EF4-FFF2-40B4-BE49-F238E27FC236}">
                <a16:creationId xmlns:a16="http://schemas.microsoft.com/office/drawing/2014/main" id="{ED99417F-E0D0-0063-0BBA-33237530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6" y="3471407"/>
            <a:ext cx="5771912" cy="11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RC Press - Wikipedia">
            <a:extLst>
              <a:ext uri="{FF2B5EF4-FFF2-40B4-BE49-F238E27FC236}">
                <a16:creationId xmlns:a16="http://schemas.microsoft.com/office/drawing/2014/main" id="{2F30AA91-CC97-6153-6CC6-F565C3E34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0" y="8120196"/>
            <a:ext cx="3993915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221949B-9F5B-C84C-1CA7-8E7C21ADBC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8"/>
          <a:stretch/>
        </p:blipFill>
        <p:spPr>
          <a:xfrm>
            <a:off x="890889" y="4655534"/>
            <a:ext cx="3219899" cy="845320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44156D1F-7F49-4F1A-0A01-107957BCDFE5}"/>
              </a:ext>
            </a:extLst>
          </p:cNvPr>
          <p:cNvSpPr txBox="1">
            <a:spLocks/>
          </p:cNvSpPr>
          <p:nvPr/>
        </p:nvSpPr>
        <p:spPr>
          <a:xfrm>
            <a:off x="4297961" y="4897443"/>
            <a:ext cx="2369695" cy="522187"/>
          </a:xfrm>
          <a:prstGeom prst="rect">
            <a:avLst/>
          </a:prstGeom>
          <a:solidFill>
            <a:srgbClr val="00AB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  <a:defRPr sz="45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800" dirty="0"/>
              <a:t>Board member</a:t>
            </a:r>
          </a:p>
        </p:txBody>
      </p:sp>
      <p:pic>
        <p:nvPicPr>
          <p:cNvPr id="73" name="Picture 72" descr="A tablet with a picture of a construction vehicle&#10;&#10;Description automatically generated">
            <a:extLst>
              <a:ext uri="{FF2B5EF4-FFF2-40B4-BE49-F238E27FC236}">
                <a16:creationId xmlns:a16="http://schemas.microsoft.com/office/drawing/2014/main" id="{884F8B37-7B57-E3BA-9519-0F72963FC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0" y="5679152"/>
            <a:ext cx="3219899" cy="20660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06D7339-39A7-2D9C-9FF6-E4BDEB400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23" y="3449438"/>
            <a:ext cx="1382015" cy="1361985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06FD83-4983-4C8C-E331-78850C9663FC}"/>
              </a:ext>
            </a:extLst>
          </p:cNvPr>
          <p:cNvSpPr/>
          <p:nvPr/>
        </p:nvSpPr>
        <p:spPr>
          <a:xfrm>
            <a:off x="8602931" y="3392203"/>
            <a:ext cx="1675749" cy="1557423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03" t="4012" r="4152" b="1652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6" name="Picture 75" descr="A certificate with a logo&#10;&#10;Description automatically generated with medium confidence">
            <a:extLst>
              <a:ext uri="{FF2B5EF4-FFF2-40B4-BE49-F238E27FC236}">
                <a16:creationId xmlns:a16="http://schemas.microsoft.com/office/drawing/2014/main" id="{FEA8C85B-BE21-7740-32F4-7BC34C45A2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4"/>
          <a:stretch/>
        </p:blipFill>
        <p:spPr>
          <a:xfrm>
            <a:off x="15036776" y="3249845"/>
            <a:ext cx="2347615" cy="1761172"/>
          </a:xfrm>
          <a:prstGeom prst="rect">
            <a:avLst/>
          </a:prstGeom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50C6DA0-9BAE-A6DE-AD74-0CFC387061D3}"/>
              </a:ext>
            </a:extLst>
          </p:cNvPr>
          <p:cNvSpPr txBox="1">
            <a:spLocks/>
          </p:cNvSpPr>
          <p:nvPr/>
        </p:nvSpPr>
        <p:spPr>
          <a:xfrm>
            <a:off x="11556071" y="2136417"/>
            <a:ext cx="5777379" cy="1026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  <a:defRPr sz="45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n-GB" sz="2400" dirty="0"/>
              <a:t>BSc in Electrical &amp; Computer Engineering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</a:pPr>
            <a:r>
              <a:rPr lang="en-GB" sz="2400" dirty="0"/>
              <a:t>MSc in Engineering Asset Management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1A8245-9F83-BD3E-512B-C7BAD3EB8D73}"/>
              </a:ext>
            </a:extLst>
          </p:cNvPr>
          <p:cNvSpPr/>
          <p:nvPr/>
        </p:nvSpPr>
        <p:spPr>
          <a:xfrm>
            <a:off x="10032372" y="1651328"/>
            <a:ext cx="1770762" cy="1792603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7411" t="3430" r="12623" b="973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68B13B7-0497-9B63-4852-CD93296695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7" y="5580348"/>
            <a:ext cx="1533270" cy="249537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54557E6-0C8A-641B-8B7B-01C9B7A20D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25" y="5545942"/>
            <a:ext cx="1506116" cy="251167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9A69B2D-D429-8FE0-A7DB-73C3B4A6B4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545942"/>
            <a:ext cx="1499745" cy="25116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D138444-F644-5F34-CA6D-6DBA4F79D6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130" y="5580864"/>
            <a:ext cx="1360686" cy="24541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EC6253F-0E79-9259-5C4B-73E0040F81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705" y="5583161"/>
            <a:ext cx="1492391" cy="250437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C7C6420-D793-C8FC-FE2C-76AAE03D1E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2764" y="5554094"/>
            <a:ext cx="1360686" cy="249536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3CC556E-CA53-6A97-8E4F-6EB9025444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95" y="3507926"/>
            <a:ext cx="1318224" cy="136198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607D28A-793C-6581-1F51-FFFAD9FAE7D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316" y="3477945"/>
            <a:ext cx="1318224" cy="1361986"/>
          </a:xfrm>
          <a:prstGeom prst="rect">
            <a:avLst/>
          </a:prstGeom>
        </p:spPr>
      </p:pic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9BC2F8B-3334-7D60-061B-54F2422A8183}"/>
              </a:ext>
            </a:extLst>
          </p:cNvPr>
          <p:cNvSpPr txBox="1">
            <a:spLocks/>
          </p:cNvSpPr>
          <p:nvPr/>
        </p:nvSpPr>
        <p:spPr>
          <a:xfrm>
            <a:off x="4242343" y="6465535"/>
            <a:ext cx="2369695" cy="522187"/>
          </a:xfrm>
          <a:prstGeom prst="rect">
            <a:avLst/>
          </a:prstGeom>
          <a:solidFill>
            <a:srgbClr val="00AB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  <a:defRPr sz="45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800" dirty="0"/>
              <a:t>Columnist</a:t>
            </a:r>
          </a:p>
        </p:txBody>
      </p:sp>
      <p:pic>
        <p:nvPicPr>
          <p:cNvPr id="88" name="Picture 87" descr="A blue triangle with black text&#10;&#10;Description automatically generated">
            <a:extLst>
              <a:ext uri="{FF2B5EF4-FFF2-40B4-BE49-F238E27FC236}">
                <a16:creationId xmlns:a16="http://schemas.microsoft.com/office/drawing/2014/main" id="{0FCC44F3-C2D8-5E15-567C-AF3CA4B74F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388" y="388502"/>
            <a:ext cx="1648584" cy="1121280"/>
          </a:xfrm>
          <a:prstGeom prst="rect">
            <a:avLst/>
          </a:prstGeom>
        </p:spPr>
      </p:pic>
      <p:pic>
        <p:nvPicPr>
          <p:cNvPr id="89" name="Picture 88" descr="A blue and white logo&#10;&#10;Description automatically generated">
            <a:extLst>
              <a:ext uri="{FF2B5EF4-FFF2-40B4-BE49-F238E27FC236}">
                <a16:creationId xmlns:a16="http://schemas.microsoft.com/office/drawing/2014/main" id="{1435B475-A4F7-401E-63EB-FE7415A22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773" y="349539"/>
            <a:ext cx="1710948" cy="1234252"/>
          </a:xfrm>
          <a:prstGeom prst="rect">
            <a:avLst/>
          </a:prstGeom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ACB6754-A89B-9C03-D922-8A40194A34D9}"/>
              </a:ext>
            </a:extLst>
          </p:cNvPr>
          <p:cNvSpPr txBox="1">
            <a:spLocks/>
          </p:cNvSpPr>
          <p:nvPr/>
        </p:nvSpPr>
        <p:spPr>
          <a:xfrm>
            <a:off x="4959172" y="8632173"/>
            <a:ext cx="2173573" cy="524294"/>
          </a:xfrm>
          <a:prstGeom prst="rect">
            <a:avLst/>
          </a:prstGeom>
          <a:solidFill>
            <a:srgbClr val="00ABC0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  <a:defRPr sz="45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800" dirty="0"/>
              <a:t>Series Editor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BF5C428-F047-83AC-CE5B-7A8C13B8285C}"/>
              </a:ext>
            </a:extLst>
          </p:cNvPr>
          <p:cNvSpPr txBox="1">
            <a:spLocks/>
          </p:cNvSpPr>
          <p:nvPr/>
        </p:nvSpPr>
        <p:spPr>
          <a:xfrm>
            <a:off x="3774325" y="3529707"/>
            <a:ext cx="2369695" cy="577580"/>
          </a:xfrm>
          <a:prstGeom prst="rect">
            <a:avLst/>
          </a:prstGeom>
          <a:solidFill>
            <a:srgbClr val="00ABC0"/>
          </a:solidFill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Franklin Gothic Book" panose="020B0503020102020204" pitchFamily="34" charset="0"/>
              <a:buNone/>
              <a:defRPr sz="45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800" dirty="0"/>
              <a:t>Technical Editor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5DE70-ABF4-956C-3E6B-80CF8403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6D527A-F6D2-9E01-C14F-9E2B02A1531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A8BD5-A6C0-657F-E83E-A0FF2BF5E2FA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3. Interpreting the Results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C24A885-6060-1B00-479C-B3549ECE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232157"/>
              </p:ext>
            </p:extLst>
          </p:nvPr>
        </p:nvGraphicFramePr>
        <p:xfrm>
          <a:off x="3810000" y="2095500"/>
          <a:ext cx="13944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08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079C-28AC-ED67-D83C-68ED608E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766979-3C60-FF19-33A6-70851CF1732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D379B-3F1F-E62D-D874-294C83742B5B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2573000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4. Implementing Measures 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36F43F8-21F2-DAA5-DD9F-CF61BE984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411749"/>
              </p:ext>
            </p:extLst>
          </p:nvPr>
        </p:nvGraphicFramePr>
        <p:xfrm>
          <a:off x="4572000" y="1790700"/>
          <a:ext cx="12115800" cy="8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4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B275E-11A4-D779-BA52-3EFACE8D868A}"/>
              </a:ext>
            </a:extLst>
          </p:cNvPr>
          <p:cNvSpPr txBox="1">
            <a:spLocks/>
          </p:cNvSpPr>
          <p:nvPr/>
        </p:nvSpPr>
        <p:spPr>
          <a:xfrm>
            <a:off x="3585247" y="571500"/>
            <a:ext cx="4368602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What will we cover?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0DE3CD-13E8-7234-B9E1-C8B678B05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965516"/>
              </p:ext>
            </p:extLst>
          </p:nvPr>
        </p:nvGraphicFramePr>
        <p:xfrm>
          <a:off x="3570499" y="3087002"/>
          <a:ext cx="4243589" cy="639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hand holding a tray with test tubes filled with liquid&#10;&#10;Description automatically generated">
            <a:extLst>
              <a:ext uri="{FF2B5EF4-FFF2-40B4-BE49-F238E27FC236}">
                <a16:creationId xmlns:a16="http://schemas.microsoft.com/office/drawing/2014/main" id="{1DB8AEEF-30AE-12E1-F29C-4B98FD934E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8534400" y="1229"/>
            <a:ext cx="10316945" cy="1028577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72896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95DC5988-AEC2-6E85-1E80-644E3EDA983C}"/>
              </a:ext>
            </a:extLst>
          </p:cNvPr>
          <p:cNvSpPr txBox="1">
            <a:spLocks/>
          </p:cNvSpPr>
          <p:nvPr/>
        </p:nvSpPr>
        <p:spPr>
          <a:xfrm>
            <a:off x="1676400" y="4302841"/>
            <a:ext cx="15316200" cy="168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/>
              <a:t>What is degradation?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CBC82-7541-FA5E-F4F6-154C6FC9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303CD5-0EB0-D047-4C84-CE88EC731A9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72A57D-0505-B8CA-FAE9-61554FBC8F1E}"/>
              </a:ext>
            </a:extLst>
          </p:cNvPr>
          <p:cNvSpPr txBox="1">
            <a:spLocks/>
          </p:cNvSpPr>
          <p:nvPr/>
        </p:nvSpPr>
        <p:spPr>
          <a:xfrm>
            <a:off x="3950110" y="888467"/>
            <a:ext cx="6040049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Functions of a lubricant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D3CED53-3B2C-1ED4-4809-8499AF8F2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89939"/>
              </p:ext>
            </p:extLst>
          </p:nvPr>
        </p:nvGraphicFramePr>
        <p:xfrm>
          <a:off x="3962400" y="3238500"/>
          <a:ext cx="5638800" cy="567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lose up of gears">
            <a:extLst>
              <a:ext uri="{FF2B5EF4-FFF2-40B4-BE49-F238E27FC236}">
                <a16:creationId xmlns:a16="http://schemas.microsoft.com/office/drawing/2014/main" id="{A94ABBC3-6DFF-516E-F006-65A73B4891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200"/>
          <a:stretch/>
        </p:blipFill>
        <p:spPr>
          <a:xfrm>
            <a:off x="10894914" y="1485900"/>
            <a:ext cx="7393086" cy="77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BD82-5BD6-1FBF-089D-48BF6773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8AB9FA-A844-BBA8-729F-F227BD1D497E}"/>
              </a:ext>
            </a:extLst>
          </p:cNvPr>
          <p:cNvSpPr/>
          <p:nvPr/>
        </p:nvSpPr>
        <p:spPr>
          <a:xfrm>
            <a:off x="0" y="86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F93AA0-98E3-FC86-F66C-1E157F39F896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0800265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What is lubricant degradation?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BFAEEC8-6280-F914-F43F-B4DC621F2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093818"/>
              </p:ext>
            </p:extLst>
          </p:nvPr>
        </p:nvGraphicFramePr>
        <p:xfrm>
          <a:off x="4724400" y="2781300"/>
          <a:ext cx="7696200" cy="567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erson in an orange overalls holding a test tube&#10;&#10;Description automatically generated">
            <a:extLst>
              <a:ext uri="{FF2B5EF4-FFF2-40B4-BE49-F238E27FC236}">
                <a16:creationId xmlns:a16="http://schemas.microsoft.com/office/drawing/2014/main" id="{29EB25D0-D74A-E34F-3DF0-592695F036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13041298" y="2400300"/>
            <a:ext cx="5273741" cy="525780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29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7F2A-CEC5-97B9-4294-750D0E6F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1643BE-DEBE-A094-428C-E6F191CBF6E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8019A5-1F37-EF65-1BDB-796BD28EC235}"/>
              </a:ext>
            </a:extLst>
          </p:cNvPr>
          <p:cNvSpPr txBox="1">
            <a:spLocks/>
          </p:cNvSpPr>
          <p:nvPr/>
        </p:nvSpPr>
        <p:spPr>
          <a:xfrm>
            <a:off x="3886200" y="0"/>
            <a:ext cx="10800265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Various Degradation modes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6B9931-70ED-CEAB-C654-7CFB92E3BB53}"/>
              </a:ext>
            </a:extLst>
          </p:cNvPr>
          <p:cNvGrpSpPr/>
          <p:nvPr/>
        </p:nvGrpSpPr>
        <p:grpSpPr>
          <a:xfrm>
            <a:off x="3886201" y="2335209"/>
            <a:ext cx="13868400" cy="6313490"/>
            <a:chOff x="5305955" y="3440217"/>
            <a:chExt cx="7676089" cy="3412570"/>
          </a:xfrm>
        </p:grpSpPr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8C5F3149-7B37-4AA0-B550-FB61ABB5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3513789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6" name="Freeform 586">
              <a:extLst>
                <a:ext uri="{FF2B5EF4-FFF2-40B4-BE49-F238E27FC236}">
                  <a16:creationId xmlns:a16="http://schemas.microsoft.com/office/drawing/2014/main" id="{3D3DD053-3536-4D6E-AD4F-FB84E273F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709" y="3506536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7" name="Freeform 584">
              <a:extLst>
                <a:ext uri="{FF2B5EF4-FFF2-40B4-BE49-F238E27FC236}">
                  <a16:creationId xmlns:a16="http://schemas.microsoft.com/office/drawing/2014/main" id="{E5AAF15A-C37E-4D17-9A1F-67B6755E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4753771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8" name="Freeform 586">
              <a:extLst>
                <a:ext uri="{FF2B5EF4-FFF2-40B4-BE49-F238E27FC236}">
                  <a16:creationId xmlns:a16="http://schemas.microsoft.com/office/drawing/2014/main" id="{273836A9-246A-4F25-B656-C2547F42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709" y="4746518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9" name="Freeform 584">
              <a:extLst>
                <a:ext uri="{FF2B5EF4-FFF2-40B4-BE49-F238E27FC236}">
                  <a16:creationId xmlns:a16="http://schemas.microsoft.com/office/drawing/2014/main" id="{F59B11A5-F833-4E68-B9D4-F69CCE1E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5993753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0" name="Freeform 586">
              <a:extLst>
                <a:ext uri="{FF2B5EF4-FFF2-40B4-BE49-F238E27FC236}">
                  <a16:creationId xmlns:a16="http://schemas.microsoft.com/office/drawing/2014/main" id="{9BB3BD6D-A343-471D-B97F-8483ABDF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709" y="5986499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1" name="Freeform 584">
              <a:extLst>
                <a:ext uri="{FF2B5EF4-FFF2-40B4-BE49-F238E27FC236}">
                  <a16:creationId xmlns:a16="http://schemas.microsoft.com/office/drawing/2014/main" id="{5E4E7BAF-F468-475D-A88E-B6CCD4FE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8" y="3513789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2" name="Freeform 586">
              <a:extLst>
                <a:ext uri="{FF2B5EF4-FFF2-40B4-BE49-F238E27FC236}">
                  <a16:creationId xmlns:a16="http://schemas.microsoft.com/office/drawing/2014/main" id="{9BB3709E-BFF9-4B77-BB32-19702AEB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381" y="3506536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3" name="Freeform 584">
              <a:extLst>
                <a:ext uri="{FF2B5EF4-FFF2-40B4-BE49-F238E27FC236}">
                  <a16:creationId xmlns:a16="http://schemas.microsoft.com/office/drawing/2014/main" id="{85D07358-42F8-4E20-8004-DE5429FD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8" y="4753771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4" name="Freeform 586">
              <a:extLst>
                <a:ext uri="{FF2B5EF4-FFF2-40B4-BE49-F238E27FC236}">
                  <a16:creationId xmlns:a16="http://schemas.microsoft.com/office/drawing/2014/main" id="{A9C78BEC-7E18-451D-90D7-B5EE2EE7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381" y="4746518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5" name="Freeform 584">
              <a:extLst>
                <a:ext uri="{FF2B5EF4-FFF2-40B4-BE49-F238E27FC236}">
                  <a16:creationId xmlns:a16="http://schemas.microsoft.com/office/drawing/2014/main" id="{31994175-1018-4D52-9EF8-2FB5805EE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8" y="5993753"/>
              <a:ext cx="3644416" cy="859034"/>
            </a:xfrm>
            <a:custGeom>
              <a:avLst/>
              <a:gdLst>
                <a:gd name="T0" fmla="*/ 13835 w 14066"/>
                <a:gd name="T1" fmla="*/ 744 h 3315"/>
                <a:gd name="T2" fmla="*/ 13713 w 14066"/>
                <a:gd name="T3" fmla="*/ 454 h 3315"/>
                <a:gd name="T4" fmla="*/ 13456 w 14066"/>
                <a:gd name="T5" fmla="*/ 280 h 3315"/>
                <a:gd name="T6" fmla="*/ 2543 w 14066"/>
                <a:gd name="T7" fmla="*/ 257 h 3315"/>
                <a:gd name="T8" fmla="*/ 2291 w 14066"/>
                <a:gd name="T9" fmla="*/ 124 h 3315"/>
                <a:gd name="T10" fmla="*/ 1956 w 14066"/>
                <a:gd name="T11" fmla="*/ 26 h 3315"/>
                <a:gd name="T12" fmla="*/ 1658 w 14066"/>
                <a:gd name="T13" fmla="*/ 0 h 3315"/>
                <a:gd name="T14" fmla="*/ 1243 w 14066"/>
                <a:gd name="T15" fmla="*/ 52 h 3315"/>
                <a:gd name="T16" fmla="*/ 798 w 14066"/>
                <a:gd name="T17" fmla="*/ 240 h 3315"/>
                <a:gd name="T18" fmla="*/ 431 w 14066"/>
                <a:gd name="T19" fmla="*/ 543 h 3315"/>
                <a:gd name="T20" fmla="*/ 162 w 14066"/>
                <a:gd name="T21" fmla="*/ 938 h 3315"/>
                <a:gd name="T22" fmla="*/ 19 w 14066"/>
                <a:gd name="T23" fmla="*/ 1405 h 3315"/>
                <a:gd name="T24" fmla="*/ 0 w 14066"/>
                <a:gd name="T25" fmla="*/ 1720 h 3315"/>
                <a:gd name="T26" fmla="*/ 54 w 14066"/>
                <a:gd name="T27" fmla="*/ 2076 h 3315"/>
                <a:gd name="T28" fmla="*/ 177 w 14066"/>
                <a:gd name="T29" fmla="*/ 2404 h 3315"/>
                <a:gd name="T30" fmla="*/ 365 w 14066"/>
                <a:gd name="T31" fmla="*/ 2696 h 3315"/>
                <a:gd name="T32" fmla="*/ 607 w 14066"/>
                <a:gd name="T33" fmla="*/ 2941 h 3315"/>
                <a:gd name="T34" fmla="*/ 896 w 14066"/>
                <a:gd name="T35" fmla="*/ 3130 h 3315"/>
                <a:gd name="T36" fmla="*/ 1199 w 14066"/>
                <a:gd name="T37" fmla="*/ 3252 h 3315"/>
                <a:gd name="T38" fmla="*/ 1658 w 14066"/>
                <a:gd name="T39" fmla="*/ 3315 h 3315"/>
                <a:gd name="T40" fmla="*/ 1700 w 14066"/>
                <a:gd name="T41" fmla="*/ 3315 h 3315"/>
                <a:gd name="T42" fmla="*/ 1766 w 14066"/>
                <a:gd name="T43" fmla="*/ 3312 h 3315"/>
                <a:gd name="T44" fmla="*/ 1834 w 14066"/>
                <a:gd name="T45" fmla="*/ 3306 h 3315"/>
                <a:gd name="T46" fmla="*/ 1899 w 14066"/>
                <a:gd name="T47" fmla="*/ 3297 h 3315"/>
                <a:gd name="T48" fmla="*/ 1954 w 14066"/>
                <a:gd name="T49" fmla="*/ 3288 h 3315"/>
                <a:gd name="T50" fmla="*/ 2011 w 14066"/>
                <a:gd name="T51" fmla="*/ 3278 h 3315"/>
                <a:gd name="T52" fmla="*/ 2070 w 14066"/>
                <a:gd name="T53" fmla="*/ 3264 h 3315"/>
                <a:gd name="T54" fmla="*/ 2125 w 14066"/>
                <a:gd name="T55" fmla="*/ 3248 h 3315"/>
                <a:gd name="T56" fmla="*/ 2178 w 14066"/>
                <a:gd name="T57" fmla="*/ 3231 h 3315"/>
                <a:gd name="T58" fmla="*/ 2241 w 14066"/>
                <a:gd name="T59" fmla="*/ 3209 h 3315"/>
                <a:gd name="T60" fmla="*/ 2328 w 14066"/>
                <a:gd name="T61" fmla="*/ 3174 h 3315"/>
                <a:gd name="T62" fmla="*/ 2790 w 14066"/>
                <a:gd name="T63" fmla="*/ 2870 h 3315"/>
                <a:gd name="T64" fmla="*/ 2855 w 14066"/>
                <a:gd name="T65" fmla="*/ 2805 h 3315"/>
                <a:gd name="T66" fmla="*/ 2869 w 14066"/>
                <a:gd name="T67" fmla="*/ 2789 h 3315"/>
                <a:gd name="T68" fmla="*/ 2896 w 14066"/>
                <a:gd name="T69" fmla="*/ 2759 h 3315"/>
                <a:gd name="T70" fmla="*/ 2901 w 14066"/>
                <a:gd name="T71" fmla="*/ 2754 h 3315"/>
                <a:gd name="T72" fmla="*/ 2931 w 14066"/>
                <a:gd name="T73" fmla="*/ 2719 h 3315"/>
                <a:gd name="T74" fmla="*/ 2934 w 14066"/>
                <a:gd name="T75" fmla="*/ 2717 h 3315"/>
                <a:gd name="T76" fmla="*/ 2943 w 14066"/>
                <a:gd name="T77" fmla="*/ 2706 h 3315"/>
                <a:gd name="T78" fmla="*/ 2966 w 14066"/>
                <a:gd name="T79" fmla="*/ 2676 h 3315"/>
                <a:gd name="T80" fmla="*/ 2985 w 14066"/>
                <a:gd name="T81" fmla="*/ 2651 h 3315"/>
                <a:gd name="T82" fmla="*/ 3317 w 14066"/>
                <a:gd name="T83" fmla="*/ 2985 h 3315"/>
                <a:gd name="T84" fmla="*/ 3825 w 14066"/>
                <a:gd name="T85" fmla="*/ 3244 h 3315"/>
                <a:gd name="T86" fmla="*/ 4313 w 14066"/>
                <a:gd name="T87" fmla="*/ 3315 h 3315"/>
                <a:gd name="T88" fmla="*/ 13693 w 14066"/>
                <a:gd name="T89" fmla="*/ 3292 h 3315"/>
                <a:gd name="T90" fmla="*/ 13745 w 14066"/>
                <a:gd name="T91" fmla="*/ 3273 h 3315"/>
                <a:gd name="T92" fmla="*/ 13804 w 14066"/>
                <a:gd name="T93" fmla="*/ 3243 h 3315"/>
                <a:gd name="T94" fmla="*/ 13909 w 14066"/>
                <a:gd name="T95" fmla="*/ 3161 h 3315"/>
                <a:gd name="T96" fmla="*/ 14003 w 14066"/>
                <a:gd name="T97" fmla="*/ 3038 h 3315"/>
                <a:gd name="T98" fmla="*/ 14066 w 14066"/>
                <a:gd name="T99" fmla="*/ 2784 h 3315"/>
                <a:gd name="T100" fmla="*/ 14066 w 14066"/>
                <a:gd name="T101" fmla="*/ 2654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66" h="3315">
                  <a:moveTo>
                    <a:pt x="13837" y="2654"/>
                  </a:moveTo>
                  <a:lnTo>
                    <a:pt x="13837" y="800"/>
                  </a:lnTo>
                  <a:lnTo>
                    <a:pt x="13835" y="744"/>
                  </a:lnTo>
                  <a:lnTo>
                    <a:pt x="13813" y="638"/>
                  </a:lnTo>
                  <a:lnTo>
                    <a:pt x="13772" y="540"/>
                  </a:lnTo>
                  <a:lnTo>
                    <a:pt x="13713" y="454"/>
                  </a:lnTo>
                  <a:lnTo>
                    <a:pt x="13640" y="380"/>
                  </a:lnTo>
                  <a:lnTo>
                    <a:pt x="13553" y="321"/>
                  </a:lnTo>
                  <a:lnTo>
                    <a:pt x="13456" y="280"/>
                  </a:lnTo>
                  <a:lnTo>
                    <a:pt x="13349" y="258"/>
                  </a:lnTo>
                  <a:lnTo>
                    <a:pt x="13294" y="257"/>
                  </a:lnTo>
                  <a:lnTo>
                    <a:pt x="2543" y="257"/>
                  </a:lnTo>
                  <a:lnTo>
                    <a:pt x="2494" y="227"/>
                  </a:lnTo>
                  <a:lnTo>
                    <a:pt x="2394" y="172"/>
                  </a:lnTo>
                  <a:lnTo>
                    <a:pt x="2291" y="124"/>
                  </a:lnTo>
                  <a:lnTo>
                    <a:pt x="2182" y="84"/>
                  </a:lnTo>
                  <a:lnTo>
                    <a:pt x="2070" y="52"/>
                  </a:lnTo>
                  <a:lnTo>
                    <a:pt x="1956" y="26"/>
                  </a:lnTo>
                  <a:lnTo>
                    <a:pt x="1838" y="9"/>
                  </a:lnTo>
                  <a:lnTo>
                    <a:pt x="1719" y="0"/>
                  </a:lnTo>
                  <a:lnTo>
                    <a:pt x="1658" y="0"/>
                  </a:lnTo>
                  <a:lnTo>
                    <a:pt x="1573" y="1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3"/>
                  </a:lnTo>
                  <a:lnTo>
                    <a:pt x="798" y="240"/>
                  </a:lnTo>
                  <a:lnTo>
                    <a:pt x="665" y="329"/>
                  </a:lnTo>
                  <a:lnTo>
                    <a:pt x="542" y="430"/>
                  </a:lnTo>
                  <a:lnTo>
                    <a:pt x="431" y="543"/>
                  </a:lnTo>
                  <a:lnTo>
                    <a:pt x="328" y="665"/>
                  </a:lnTo>
                  <a:lnTo>
                    <a:pt x="239" y="797"/>
                  </a:lnTo>
                  <a:lnTo>
                    <a:pt x="162" y="938"/>
                  </a:lnTo>
                  <a:lnTo>
                    <a:pt x="100" y="1087"/>
                  </a:lnTo>
                  <a:lnTo>
                    <a:pt x="51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0" y="1720"/>
                  </a:lnTo>
                  <a:lnTo>
                    <a:pt x="10" y="1842"/>
                  </a:lnTo>
                  <a:lnTo>
                    <a:pt x="28" y="1961"/>
                  </a:lnTo>
                  <a:lnTo>
                    <a:pt x="54" y="2076"/>
                  </a:lnTo>
                  <a:lnTo>
                    <a:pt x="87" y="2190"/>
                  </a:lnTo>
                  <a:lnTo>
                    <a:pt x="129" y="2299"/>
                  </a:lnTo>
                  <a:lnTo>
                    <a:pt x="177" y="2404"/>
                  </a:lnTo>
                  <a:lnTo>
                    <a:pt x="234" y="2507"/>
                  </a:lnTo>
                  <a:lnTo>
                    <a:pt x="296" y="2604"/>
                  </a:lnTo>
                  <a:lnTo>
                    <a:pt x="365" y="2696"/>
                  </a:lnTo>
                  <a:lnTo>
                    <a:pt x="440" y="2783"/>
                  </a:lnTo>
                  <a:lnTo>
                    <a:pt x="520" y="2864"/>
                  </a:lnTo>
                  <a:lnTo>
                    <a:pt x="607" y="2941"/>
                  </a:lnTo>
                  <a:lnTo>
                    <a:pt x="699" y="3010"/>
                  </a:lnTo>
                  <a:lnTo>
                    <a:pt x="795" y="3073"/>
                  </a:lnTo>
                  <a:lnTo>
                    <a:pt x="896" y="3130"/>
                  </a:lnTo>
                  <a:lnTo>
                    <a:pt x="948" y="3156"/>
                  </a:lnTo>
                  <a:lnTo>
                    <a:pt x="1030" y="3192"/>
                  </a:lnTo>
                  <a:lnTo>
                    <a:pt x="1199" y="3252"/>
                  </a:lnTo>
                  <a:lnTo>
                    <a:pt x="1378" y="3293"/>
                  </a:lnTo>
                  <a:lnTo>
                    <a:pt x="1564" y="3314"/>
                  </a:lnTo>
                  <a:lnTo>
                    <a:pt x="1658" y="3315"/>
                  </a:lnTo>
                  <a:lnTo>
                    <a:pt x="1658" y="3315"/>
                  </a:lnTo>
                  <a:lnTo>
                    <a:pt x="1659" y="3315"/>
                  </a:lnTo>
                  <a:lnTo>
                    <a:pt x="1700" y="3315"/>
                  </a:lnTo>
                  <a:lnTo>
                    <a:pt x="1740" y="3313"/>
                  </a:lnTo>
                  <a:lnTo>
                    <a:pt x="1753" y="3313"/>
                  </a:lnTo>
                  <a:lnTo>
                    <a:pt x="1766" y="3312"/>
                  </a:lnTo>
                  <a:lnTo>
                    <a:pt x="1793" y="3310"/>
                  </a:lnTo>
                  <a:lnTo>
                    <a:pt x="1820" y="3308"/>
                  </a:lnTo>
                  <a:lnTo>
                    <a:pt x="1834" y="3306"/>
                  </a:lnTo>
                  <a:lnTo>
                    <a:pt x="1850" y="3304"/>
                  </a:lnTo>
                  <a:lnTo>
                    <a:pt x="1875" y="3301"/>
                  </a:lnTo>
                  <a:lnTo>
                    <a:pt x="1899" y="3297"/>
                  </a:lnTo>
                  <a:lnTo>
                    <a:pt x="1915" y="3296"/>
                  </a:lnTo>
                  <a:lnTo>
                    <a:pt x="1932" y="3292"/>
                  </a:lnTo>
                  <a:lnTo>
                    <a:pt x="1954" y="3288"/>
                  </a:lnTo>
                  <a:lnTo>
                    <a:pt x="1977" y="3284"/>
                  </a:lnTo>
                  <a:lnTo>
                    <a:pt x="1994" y="3282"/>
                  </a:lnTo>
                  <a:lnTo>
                    <a:pt x="2011" y="3278"/>
                  </a:lnTo>
                  <a:lnTo>
                    <a:pt x="2031" y="3273"/>
                  </a:lnTo>
                  <a:lnTo>
                    <a:pt x="2052" y="3268"/>
                  </a:lnTo>
                  <a:lnTo>
                    <a:pt x="2070" y="3264"/>
                  </a:lnTo>
                  <a:lnTo>
                    <a:pt x="2089" y="3258"/>
                  </a:lnTo>
                  <a:lnTo>
                    <a:pt x="2107" y="3253"/>
                  </a:lnTo>
                  <a:lnTo>
                    <a:pt x="2125" y="3248"/>
                  </a:lnTo>
                  <a:lnTo>
                    <a:pt x="2146" y="3243"/>
                  </a:lnTo>
                  <a:lnTo>
                    <a:pt x="2165" y="3236"/>
                  </a:lnTo>
                  <a:lnTo>
                    <a:pt x="2178" y="3231"/>
                  </a:lnTo>
                  <a:lnTo>
                    <a:pt x="2191" y="3227"/>
                  </a:lnTo>
                  <a:lnTo>
                    <a:pt x="2217" y="3218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241" y="3209"/>
                  </a:lnTo>
                  <a:lnTo>
                    <a:pt x="2328" y="3174"/>
                  </a:lnTo>
                  <a:lnTo>
                    <a:pt x="2494" y="3090"/>
                  </a:lnTo>
                  <a:lnTo>
                    <a:pt x="2648" y="2989"/>
                  </a:lnTo>
                  <a:lnTo>
                    <a:pt x="2790" y="2870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5" y="2805"/>
                  </a:lnTo>
                  <a:lnTo>
                    <a:pt x="2858" y="2801"/>
                  </a:lnTo>
                  <a:lnTo>
                    <a:pt x="2862" y="2797"/>
                  </a:lnTo>
                  <a:lnTo>
                    <a:pt x="2869" y="2789"/>
                  </a:lnTo>
                  <a:lnTo>
                    <a:pt x="2875" y="2783"/>
                  </a:lnTo>
                  <a:lnTo>
                    <a:pt x="2886" y="2771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896" y="2759"/>
                  </a:lnTo>
                  <a:lnTo>
                    <a:pt x="2901" y="2754"/>
                  </a:lnTo>
                  <a:lnTo>
                    <a:pt x="2906" y="2748"/>
                  </a:lnTo>
                  <a:lnTo>
                    <a:pt x="2919" y="2734"/>
                  </a:lnTo>
                  <a:lnTo>
                    <a:pt x="2931" y="2719"/>
                  </a:lnTo>
                  <a:lnTo>
                    <a:pt x="2931" y="2719"/>
                  </a:lnTo>
                  <a:lnTo>
                    <a:pt x="2932" y="2718"/>
                  </a:lnTo>
                  <a:lnTo>
                    <a:pt x="2934" y="2717"/>
                  </a:lnTo>
                  <a:lnTo>
                    <a:pt x="2935" y="2715"/>
                  </a:lnTo>
                  <a:lnTo>
                    <a:pt x="2939" y="2710"/>
                  </a:lnTo>
                  <a:lnTo>
                    <a:pt x="2943" y="2706"/>
                  </a:lnTo>
                  <a:lnTo>
                    <a:pt x="2947" y="2701"/>
                  </a:lnTo>
                  <a:lnTo>
                    <a:pt x="2950" y="2696"/>
                  </a:lnTo>
                  <a:lnTo>
                    <a:pt x="2966" y="2676"/>
                  </a:lnTo>
                  <a:lnTo>
                    <a:pt x="2980" y="2658"/>
                  </a:lnTo>
                  <a:lnTo>
                    <a:pt x="2983" y="2654"/>
                  </a:lnTo>
                  <a:lnTo>
                    <a:pt x="2985" y="2651"/>
                  </a:lnTo>
                  <a:lnTo>
                    <a:pt x="3044" y="2726"/>
                  </a:lnTo>
                  <a:lnTo>
                    <a:pt x="3173" y="2863"/>
                  </a:lnTo>
                  <a:lnTo>
                    <a:pt x="3317" y="2985"/>
                  </a:lnTo>
                  <a:lnTo>
                    <a:pt x="3475" y="3090"/>
                  </a:lnTo>
                  <a:lnTo>
                    <a:pt x="3645" y="3177"/>
                  </a:lnTo>
                  <a:lnTo>
                    <a:pt x="3825" y="3244"/>
                  </a:lnTo>
                  <a:lnTo>
                    <a:pt x="4015" y="3290"/>
                  </a:lnTo>
                  <a:lnTo>
                    <a:pt x="4212" y="3313"/>
                  </a:lnTo>
                  <a:lnTo>
                    <a:pt x="4313" y="3315"/>
                  </a:lnTo>
                  <a:lnTo>
                    <a:pt x="13535" y="3315"/>
                  </a:lnTo>
                  <a:lnTo>
                    <a:pt x="13589" y="3314"/>
                  </a:lnTo>
                  <a:lnTo>
                    <a:pt x="13693" y="3292"/>
                  </a:lnTo>
                  <a:lnTo>
                    <a:pt x="13741" y="3274"/>
                  </a:lnTo>
                  <a:lnTo>
                    <a:pt x="13743" y="3273"/>
                  </a:lnTo>
                  <a:lnTo>
                    <a:pt x="13745" y="3273"/>
                  </a:lnTo>
                  <a:lnTo>
                    <a:pt x="13755" y="3268"/>
                  </a:lnTo>
                  <a:lnTo>
                    <a:pt x="13765" y="3264"/>
                  </a:lnTo>
                  <a:lnTo>
                    <a:pt x="13804" y="3243"/>
                  </a:lnTo>
                  <a:lnTo>
                    <a:pt x="13877" y="3192"/>
                  </a:lnTo>
                  <a:lnTo>
                    <a:pt x="13908" y="3161"/>
                  </a:lnTo>
                  <a:lnTo>
                    <a:pt x="13909" y="3161"/>
                  </a:lnTo>
                  <a:lnTo>
                    <a:pt x="13910" y="3160"/>
                  </a:lnTo>
                  <a:lnTo>
                    <a:pt x="13945" y="3122"/>
                  </a:lnTo>
                  <a:lnTo>
                    <a:pt x="14003" y="3038"/>
                  </a:lnTo>
                  <a:lnTo>
                    <a:pt x="14043" y="2942"/>
                  </a:lnTo>
                  <a:lnTo>
                    <a:pt x="14063" y="2839"/>
                  </a:lnTo>
                  <a:lnTo>
                    <a:pt x="14066" y="2784"/>
                  </a:lnTo>
                  <a:lnTo>
                    <a:pt x="14066" y="2784"/>
                  </a:lnTo>
                  <a:lnTo>
                    <a:pt x="14066" y="2654"/>
                  </a:lnTo>
                  <a:lnTo>
                    <a:pt x="14066" y="2654"/>
                  </a:lnTo>
                  <a:lnTo>
                    <a:pt x="13837" y="2654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56" name="Freeform 586">
              <a:extLst>
                <a:ext uri="{FF2B5EF4-FFF2-40B4-BE49-F238E27FC236}">
                  <a16:creationId xmlns:a16="http://schemas.microsoft.com/office/drawing/2014/main" id="{9EC42FC2-9A5E-4E5F-BBBD-F5227F5AC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381" y="5986499"/>
              <a:ext cx="2925273" cy="674585"/>
            </a:xfrm>
            <a:custGeom>
              <a:avLst/>
              <a:gdLst>
                <a:gd name="T0" fmla="*/ 0 w 11294"/>
                <a:gd name="T1" fmla="*/ 0 h 2604"/>
                <a:gd name="T2" fmla="*/ 86 w 11294"/>
                <a:gd name="T3" fmla="*/ 56 h 2604"/>
                <a:gd name="T4" fmla="*/ 244 w 11294"/>
                <a:gd name="T5" fmla="*/ 187 h 2604"/>
                <a:gd name="T6" fmla="*/ 385 w 11294"/>
                <a:gd name="T7" fmla="*/ 336 h 2604"/>
                <a:gd name="T8" fmla="*/ 509 w 11294"/>
                <a:gd name="T9" fmla="*/ 500 h 2604"/>
                <a:gd name="T10" fmla="*/ 585 w 11294"/>
                <a:gd name="T11" fmla="*/ 634 h 2604"/>
                <a:gd name="T12" fmla="*/ 630 w 11294"/>
                <a:gd name="T13" fmla="*/ 727 h 2604"/>
                <a:gd name="T14" fmla="*/ 671 w 11294"/>
                <a:gd name="T15" fmla="*/ 824 h 2604"/>
                <a:gd name="T16" fmla="*/ 703 w 11294"/>
                <a:gd name="T17" fmla="*/ 923 h 2604"/>
                <a:gd name="T18" fmla="*/ 730 w 11294"/>
                <a:gd name="T19" fmla="*/ 1025 h 2604"/>
                <a:gd name="T20" fmla="*/ 751 w 11294"/>
                <a:gd name="T21" fmla="*/ 1130 h 2604"/>
                <a:gd name="T22" fmla="*/ 765 w 11294"/>
                <a:gd name="T23" fmla="*/ 1236 h 2604"/>
                <a:gd name="T24" fmla="*/ 772 w 11294"/>
                <a:gd name="T25" fmla="*/ 1345 h 2604"/>
                <a:gd name="T26" fmla="*/ 773 w 11294"/>
                <a:gd name="T27" fmla="*/ 1401 h 2604"/>
                <a:gd name="T28" fmla="*/ 773 w 11294"/>
                <a:gd name="T29" fmla="*/ 1407 h 2604"/>
                <a:gd name="T30" fmla="*/ 773 w 11294"/>
                <a:gd name="T31" fmla="*/ 1414 h 2604"/>
                <a:gd name="T32" fmla="*/ 774 w 11294"/>
                <a:gd name="T33" fmla="*/ 1466 h 2604"/>
                <a:gd name="T34" fmla="*/ 786 w 11294"/>
                <a:gd name="T35" fmla="*/ 1564 h 2604"/>
                <a:gd name="T36" fmla="*/ 807 w 11294"/>
                <a:gd name="T37" fmla="*/ 1660 h 2604"/>
                <a:gd name="T38" fmla="*/ 836 w 11294"/>
                <a:gd name="T39" fmla="*/ 1754 h 2604"/>
                <a:gd name="T40" fmla="*/ 874 w 11294"/>
                <a:gd name="T41" fmla="*/ 1842 h 2604"/>
                <a:gd name="T42" fmla="*/ 921 w 11294"/>
                <a:gd name="T43" fmla="*/ 1925 h 2604"/>
                <a:gd name="T44" fmla="*/ 975 w 11294"/>
                <a:gd name="T45" fmla="*/ 2004 h 2604"/>
                <a:gd name="T46" fmla="*/ 1036 w 11294"/>
                <a:gd name="T47" fmla="*/ 2076 h 2604"/>
                <a:gd name="T48" fmla="*/ 1103 w 11294"/>
                <a:gd name="T49" fmla="*/ 2144 h 2604"/>
                <a:gd name="T50" fmla="*/ 1177 w 11294"/>
                <a:gd name="T51" fmla="*/ 2203 h 2604"/>
                <a:gd name="T52" fmla="*/ 1256 w 11294"/>
                <a:gd name="T53" fmla="*/ 2256 h 2604"/>
                <a:gd name="T54" fmla="*/ 1341 w 11294"/>
                <a:gd name="T55" fmla="*/ 2302 h 2604"/>
                <a:gd name="T56" fmla="*/ 1429 w 11294"/>
                <a:gd name="T57" fmla="*/ 2338 h 2604"/>
                <a:gd name="T58" fmla="*/ 1522 w 11294"/>
                <a:gd name="T59" fmla="*/ 2368 h 2604"/>
                <a:gd name="T60" fmla="*/ 1619 w 11294"/>
                <a:gd name="T61" fmla="*/ 2387 h 2604"/>
                <a:gd name="T62" fmla="*/ 1719 w 11294"/>
                <a:gd name="T63" fmla="*/ 2396 h 2604"/>
                <a:gd name="T64" fmla="*/ 1770 w 11294"/>
                <a:gd name="T65" fmla="*/ 2398 h 2604"/>
                <a:gd name="T66" fmla="*/ 1770 w 11294"/>
                <a:gd name="T67" fmla="*/ 2604 h 2604"/>
                <a:gd name="T68" fmla="*/ 11294 w 11294"/>
                <a:gd name="T69" fmla="*/ 2604 h 2604"/>
                <a:gd name="T70" fmla="*/ 11294 w 11294"/>
                <a:gd name="T71" fmla="*/ 543 h 2604"/>
                <a:gd name="T72" fmla="*/ 11292 w 11294"/>
                <a:gd name="T73" fmla="*/ 487 h 2604"/>
                <a:gd name="T74" fmla="*/ 11270 w 11294"/>
                <a:gd name="T75" fmla="*/ 381 h 2604"/>
                <a:gd name="T76" fmla="*/ 11229 w 11294"/>
                <a:gd name="T77" fmla="*/ 284 h 2604"/>
                <a:gd name="T78" fmla="*/ 11170 w 11294"/>
                <a:gd name="T79" fmla="*/ 197 h 2604"/>
                <a:gd name="T80" fmla="*/ 11097 w 11294"/>
                <a:gd name="T81" fmla="*/ 123 h 2604"/>
                <a:gd name="T82" fmla="*/ 11010 w 11294"/>
                <a:gd name="T83" fmla="*/ 65 h 2604"/>
                <a:gd name="T84" fmla="*/ 10913 w 11294"/>
                <a:gd name="T85" fmla="*/ 23 h 2604"/>
                <a:gd name="T86" fmla="*/ 10806 w 11294"/>
                <a:gd name="T87" fmla="*/ 1 h 2604"/>
                <a:gd name="T88" fmla="*/ 10751 w 11294"/>
                <a:gd name="T89" fmla="*/ 0 h 2604"/>
                <a:gd name="T90" fmla="*/ 0 w 11294"/>
                <a:gd name="T91" fmla="*/ 0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94" h="2604">
                  <a:moveTo>
                    <a:pt x="0" y="0"/>
                  </a:moveTo>
                  <a:lnTo>
                    <a:pt x="86" y="56"/>
                  </a:lnTo>
                  <a:lnTo>
                    <a:pt x="244" y="187"/>
                  </a:lnTo>
                  <a:lnTo>
                    <a:pt x="385" y="336"/>
                  </a:lnTo>
                  <a:lnTo>
                    <a:pt x="509" y="500"/>
                  </a:lnTo>
                  <a:lnTo>
                    <a:pt x="585" y="634"/>
                  </a:lnTo>
                  <a:lnTo>
                    <a:pt x="630" y="727"/>
                  </a:lnTo>
                  <a:lnTo>
                    <a:pt x="671" y="824"/>
                  </a:lnTo>
                  <a:lnTo>
                    <a:pt x="703" y="923"/>
                  </a:lnTo>
                  <a:lnTo>
                    <a:pt x="730" y="1025"/>
                  </a:lnTo>
                  <a:lnTo>
                    <a:pt x="751" y="1130"/>
                  </a:lnTo>
                  <a:lnTo>
                    <a:pt x="765" y="1236"/>
                  </a:lnTo>
                  <a:lnTo>
                    <a:pt x="772" y="1345"/>
                  </a:lnTo>
                  <a:lnTo>
                    <a:pt x="773" y="1401"/>
                  </a:lnTo>
                  <a:lnTo>
                    <a:pt x="773" y="1407"/>
                  </a:lnTo>
                  <a:lnTo>
                    <a:pt x="773" y="1414"/>
                  </a:lnTo>
                  <a:lnTo>
                    <a:pt x="774" y="1466"/>
                  </a:lnTo>
                  <a:lnTo>
                    <a:pt x="786" y="1564"/>
                  </a:lnTo>
                  <a:lnTo>
                    <a:pt x="807" y="1660"/>
                  </a:lnTo>
                  <a:lnTo>
                    <a:pt x="836" y="1754"/>
                  </a:lnTo>
                  <a:lnTo>
                    <a:pt x="874" y="1842"/>
                  </a:lnTo>
                  <a:lnTo>
                    <a:pt x="921" y="1925"/>
                  </a:lnTo>
                  <a:lnTo>
                    <a:pt x="975" y="2004"/>
                  </a:lnTo>
                  <a:lnTo>
                    <a:pt x="1036" y="2076"/>
                  </a:lnTo>
                  <a:lnTo>
                    <a:pt x="1103" y="2144"/>
                  </a:lnTo>
                  <a:lnTo>
                    <a:pt x="1177" y="2203"/>
                  </a:lnTo>
                  <a:lnTo>
                    <a:pt x="1256" y="2256"/>
                  </a:lnTo>
                  <a:lnTo>
                    <a:pt x="1341" y="2302"/>
                  </a:lnTo>
                  <a:lnTo>
                    <a:pt x="1429" y="2338"/>
                  </a:lnTo>
                  <a:lnTo>
                    <a:pt x="1522" y="2368"/>
                  </a:lnTo>
                  <a:lnTo>
                    <a:pt x="1619" y="2387"/>
                  </a:lnTo>
                  <a:lnTo>
                    <a:pt x="1719" y="2396"/>
                  </a:lnTo>
                  <a:lnTo>
                    <a:pt x="1770" y="2398"/>
                  </a:lnTo>
                  <a:lnTo>
                    <a:pt x="1770" y="2604"/>
                  </a:lnTo>
                  <a:lnTo>
                    <a:pt x="11294" y="2604"/>
                  </a:lnTo>
                  <a:lnTo>
                    <a:pt x="11294" y="543"/>
                  </a:lnTo>
                  <a:lnTo>
                    <a:pt x="11292" y="487"/>
                  </a:lnTo>
                  <a:lnTo>
                    <a:pt x="11270" y="381"/>
                  </a:lnTo>
                  <a:lnTo>
                    <a:pt x="11229" y="284"/>
                  </a:lnTo>
                  <a:lnTo>
                    <a:pt x="11170" y="197"/>
                  </a:lnTo>
                  <a:lnTo>
                    <a:pt x="11097" y="123"/>
                  </a:lnTo>
                  <a:lnTo>
                    <a:pt x="11010" y="65"/>
                  </a:lnTo>
                  <a:lnTo>
                    <a:pt x="10913" y="23"/>
                  </a:lnTo>
                  <a:lnTo>
                    <a:pt x="10806" y="1"/>
                  </a:lnTo>
                  <a:lnTo>
                    <a:pt x="10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  <p:sp>
          <p:nvSpPr>
            <p:cNvPr id="115" name="TextBox 194">
              <a:extLst>
                <a:ext uri="{FF2B5EF4-FFF2-40B4-BE49-F238E27FC236}">
                  <a16:creationId xmlns:a16="http://schemas.microsoft.com/office/drawing/2014/main" id="{DF1AD114-8706-4265-B607-51FAB3D460A5}"/>
                </a:ext>
              </a:extLst>
            </p:cNvPr>
            <p:cNvSpPr txBox="1"/>
            <p:nvPr/>
          </p:nvSpPr>
          <p:spPr>
            <a:xfrm>
              <a:off x="6385398" y="3684784"/>
              <a:ext cx="2202816" cy="2828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Oxidation</a:t>
              </a:r>
            </a:p>
          </p:txBody>
        </p:sp>
        <p:sp>
          <p:nvSpPr>
            <p:cNvPr id="113" name="TextBox 197">
              <a:extLst>
                <a:ext uri="{FF2B5EF4-FFF2-40B4-BE49-F238E27FC236}">
                  <a16:creationId xmlns:a16="http://schemas.microsoft.com/office/drawing/2014/main" id="{994E98FF-6EA3-4B31-9468-D81A6F8025C5}"/>
                </a:ext>
              </a:extLst>
            </p:cNvPr>
            <p:cNvSpPr txBox="1"/>
            <p:nvPr/>
          </p:nvSpPr>
          <p:spPr>
            <a:xfrm>
              <a:off x="6385398" y="4932981"/>
              <a:ext cx="2202816" cy="2828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err="1"/>
                <a:t>Microdieseling</a:t>
              </a:r>
              <a:r>
                <a:rPr lang="en-US" sz="2800" b="1" dirty="0"/>
                <a:t> </a:t>
              </a:r>
            </a:p>
          </p:txBody>
        </p:sp>
        <p:sp>
          <p:nvSpPr>
            <p:cNvPr id="111" name="TextBox 200">
              <a:extLst>
                <a:ext uri="{FF2B5EF4-FFF2-40B4-BE49-F238E27FC236}">
                  <a16:creationId xmlns:a16="http://schemas.microsoft.com/office/drawing/2014/main" id="{94F70E38-B66E-4CD0-9362-7F4BE2960035}"/>
                </a:ext>
              </a:extLst>
            </p:cNvPr>
            <p:cNvSpPr txBox="1"/>
            <p:nvPr/>
          </p:nvSpPr>
          <p:spPr>
            <a:xfrm>
              <a:off x="6385398" y="6181177"/>
              <a:ext cx="2202816" cy="2828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Additive Depletion</a:t>
              </a:r>
            </a:p>
          </p:txBody>
        </p:sp>
        <p:sp>
          <p:nvSpPr>
            <p:cNvPr id="109" name="TextBox 210">
              <a:extLst>
                <a:ext uri="{FF2B5EF4-FFF2-40B4-BE49-F238E27FC236}">
                  <a16:creationId xmlns:a16="http://schemas.microsoft.com/office/drawing/2014/main" id="{A91DCB21-2486-45D0-B5CB-0C3217C02630}"/>
                </a:ext>
              </a:extLst>
            </p:cNvPr>
            <p:cNvSpPr txBox="1"/>
            <p:nvPr/>
          </p:nvSpPr>
          <p:spPr>
            <a:xfrm>
              <a:off x="10404315" y="3684784"/>
              <a:ext cx="2202816" cy="2828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Thermal Degradation</a:t>
              </a:r>
            </a:p>
          </p:txBody>
        </p:sp>
        <p:sp>
          <p:nvSpPr>
            <p:cNvPr id="107" name="TextBox 208">
              <a:extLst>
                <a:ext uri="{FF2B5EF4-FFF2-40B4-BE49-F238E27FC236}">
                  <a16:creationId xmlns:a16="http://schemas.microsoft.com/office/drawing/2014/main" id="{FED27C0B-A011-4D66-B052-A9DC597210CC}"/>
                </a:ext>
              </a:extLst>
            </p:cNvPr>
            <p:cNvSpPr txBox="1"/>
            <p:nvPr/>
          </p:nvSpPr>
          <p:spPr>
            <a:xfrm>
              <a:off x="10498947" y="4776730"/>
              <a:ext cx="2202816" cy="5157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Electrostatic Spark Discharge</a:t>
              </a:r>
            </a:p>
          </p:txBody>
        </p:sp>
        <p:sp>
          <p:nvSpPr>
            <p:cNvPr id="105" name="TextBox 206">
              <a:extLst>
                <a:ext uri="{FF2B5EF4-FFF2-40B4-BE49-F238E27FC236}">
                  <a16:creationId xmlns:a16="http://schemas.microsoft.com/office/drawing/2014/main" id="{553D64B7-C2B6-44A2-9FE1-B7B3E58F193B}"/>
                </a:ext>
              </a:extLst>
            </p:cNvPr>
            <p:cNvSpPr txBox="1"/>
            <p:nvPr/>
          </p:nvSpPr>
          <p:spPr>
            <a:xfrm>
              <a:off x="10404315" y="6181177"/>
              <a:ext cx="2202816" cy="2828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Contamination</a:t>
              </a:r>
            </a:p>
          </p:txBody>
        </p:sp>
        <p:sp>
          <p:nvSpPr>
            <p:cNvPr id="69" name="Freeform 588">
              <a:extLst>
                <a:ext uri="{FF2B5EF4-FFF2-40B4-BE49-F238E27FC236}">
                  <a16:creationId xmlns:a16="http://schemas.microsoft.com/office/drawing/2014/main" id="{1C26D83F-4ED2-45B1-8CE9-337CAA1C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4680198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0" name="Freeform 587">
              <a:extLst>
                <a:ext uri="{FF2B5EF4-FFF2-40B4-BE49-F238E27FC236}">
                  <a16:creationId xmlns:a16="http://schemas.microsoft.com/office/drawing/2014/main" id="{4B4932E0-260D-417C-9F24-32D8CB7C7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2" y="4850140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1" name="Freeform 589">
              <a:extLst>
                <a:ext uri="{FF2B5EF4-FFF2-40B4-BE49-F238E27FC236}">
                  <a16:creationId xmlns:a16="http://schemas.microsoft.com/office/drawing/2014/main" id="{3CCA7B63-D486-4D00-BC86-D28514A6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5112307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2" name="Freeform 590">
              <a:extLst>
                <a:ext uri="{FF2B5EF4-FFF2-40B4-BE49-F238E27FC236}">
                  <a16:creationId xmlns:a16="http://schemas.microsoft.com/office/drawing/2014/main" id="{88C6C486-F204-4B49-9461-8D31E966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5112307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3A79B5-6223-4D39-8CA0-378BE917E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011" y="5109197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4" name="Freeform 585">
              <a:extLst>
                <a:ext uri="{FF2B5EF4-FFF2-40B4-BE49-F238E27FC236}">
                  <a16:creationId xmlns:a16="http://schemas.microsoft.com/office/drawing/2014/main" id="{02F69E37-6DEF-4F6D-9E8B-2C604DB3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2" y="4850140"/>
              <a:ext cx="517079" cy="517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3</a:t>
              </a:r>
            </a:p>
          </p:txBody>
        </p:sp>
        <p:sp>
          <p:nvSpPr>
            <p:cNvPr id="75" name="Freeform 588">
              <a:extLst>
                <a:ext uri="{FF2B5EF4-FFF2-40B4-BE49-F238E27FC236}">
                  <a16:creationId xmlns:a16="http://schemas.microsoft.com/office/drawing/2014/main" id="{B99803D2-C1FC-4302-9057-141EBD8C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3440217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6" name="Freeform 587">
              <a:extLst>
                <a:ext uri="{FF2B5EF4-FFF2-40B4-BE49-F238E27FC236}">
                  <a16:creationId xmlns:a16="http://schemas.microsoft.com/office/drawing/2014/main" id="{F8047C14-C6D9-4B02-8031-869A6A64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2" y="3610158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7" name="Freeform 589">
              <a:extLst>
                <a:ext uri="{FF2B5EF4-FFF2-40B4-BE49-F238E27FC236}">
                  <a16:creationId xmlns:a16="http://schemas.microsoft.com/office/drawing/2014/main" id="{41EDC098-214C-4950-982E-18AF2D4D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3872325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8" name="Freeform 590">
              <a:extLst>
                <a:ext uri="{FF2B5EF4-FFF2-40B4-BE49-F238E27FC236}">
                  <a16:creationId xmlns:a16="http://schemas.microsoft.com/office/drawing/2014/main" id="{A3321644-80FD-4927-B5F7-3446C4D5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3872325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7CEB0A2-6F56-453A-BDFA-0F7D0E2E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011" y="3869215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0" name="Freeform 585">
              <a:extLst>
                <a:ext uri="{FF2B5EF4-FFF2-40B4-BE49-F238E27FC236}">
                  <a16:creationId xmlns:a16="http://schemas.microsoft.com/office/drawing/2014/main" id="{934FE23C-0998-4DE4-A967-1D8FFD904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3" y="3615308"/>
              <a:ext cx="521208" cy="5212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1</a:t>
              </a:r>
            </a:p>
          </p:txBody>
        </p:sp>
        <p:sp>
          <p:nvSpPr>
            <p:cNvPr id="81" name="Freeform 588">
              <a:extLst>
                <a:ext uri="{FF2B5EF4-FFF2-40B4-BE49-F238E27FC236}">
                  <a16:creationId xmlns:a16="http://schemas.microsoft.com/office/drawing/2014/main" id="{87EF0420-C11F-40DF-858C-5DBD3A1F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7" y="3440217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2" name="Freeform 587">
              <a:extLst>
                <a:ext uri="{FF2B5EF4-FFF2-40B4-BE49-F238E27FC236}">
                  <a16:creationId xmlns:a16="http://schemas.microsoft.com/office/drawing/2014/main" id="{2824665D-0214-4A51-B0A7-643D6BD0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3610158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3" name="Freeform 589">
              <a:extLst>
                <a:ext uri="{FF2B5EF4-FFF2-40B4-BE49-F238E27FC236}">
                  <a16:creationId xmlns:a16="http://schemas.microsoft.com/office/drawing/2014/main" id="{F3800724-2375-44CD-96BA-793784C1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3872325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4" name="Freeform 590">
              <a:extLst>
                <a:ext uri="{FF2B5EF4-FFF2-40B4-BE49-F238E27FC236}">
                  <a16:creationId xmlns:a16="http://schemas.microsoft.com/office/drawing/2014/main" id="{2D379994-4495-4DCD-9A97-D51F3231D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3872325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CB5BAF0-0DA4-47A0-BD7E-FF87BC2F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684" y="3869215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6" name="Freeform 585">
              <a:extLst>
                <a:ext uri="{FF2B5EF4-FFF2-40B4-BE49-F238E27FC236}">
                  <a16:creationId xmlns:a16="http://schemas.microsoft.com/office/drawing/2014/main" id="{DB950164-DA89-4B25-9AF0-4F3307A5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3610158"/>
              <a:ext cx="517079" cy="517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2</a:t>
              </a:r>
            </a:p>
          </p:txBody>
        </p:sp>
        <p:sp>
          <p:nvSpPr>
            <p:cNvPr id="87" name="Freeform 588">
              <a:extLst>
                <a:ext uri="{FF2B5EF4-FFF2-40B4-BE49-F238E27FC236}">
                  <a16:creationId xmlns:a16="http://schemas.microsoft.com/office/drawing/2014/main" id="{F5688FE4-6A91-47E1-8236-0A4F59E99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7" y="4680198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8" name="Freeform 587">
              <a:extLst>
                <a:ext uri="{FF2B5EF4-FFF2-40B4-BE49-F238E27FC236}">
                  <a16:creationId xmlns:a16="http://schemas.microsoft.com/office/drawing/2014/main" id="{6CE2AF03-89AF-4D79-8A30-9A0BC172E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4850140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89" name="Freeform 589">
              <a:extLst>
                <a:ext uri="{FF2B5EF4-FFF2-40B4-BE49-F238E27FC236}">
                  <a16:creationId xmlns:a16="http://schemas.microsoft.com/office/drawing/2014/main" id="{ED821D05-1C20-4B8C-83A3-6BC6A82E4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5112307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0" name="Freeform 590">
              <a:extLst>
                <a:ext uri="{FF2B5EF4-FFF2-40B4-BE49-F238E27FC236}">
                  <a16:creationId xmlns:a16="http://schemas.microsoft.com/office/drawing/2014/main" id="{5226DCAD-644A-466D-B3B6-BA5C434D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5112307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03042CD-38A0-4DA0-9231-FACB6CE9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684" y="5109197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2" name="Freeform 585">
              <a:extLst>
                <a:ext uri="{FF2B5EF4-FFF2-40B4-BE49-F238E27FC236}">
                  <a16:creationId xmlns:a16="http://schemas.microsoft.com/office/drawing/2014/main" id="{A4AD2828-ADC7-42AD-9BD7-B2AF45225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4850140"/>
              <a:ext cx="517079" cy="517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4</a:t>
              </a:r>
            </a:p>
          </p:txBody>
        </p:sp>
        <p:sp>
          <p:nvSpPr>
            <p:cNvPr id="93" name="Freeform 588">
              <a:extLst>
                <a:ext uri="{FF2B5EF4-FFF2-40B4-BE49-F238E27FC236}">
                  <a16:creationId xmlns:a16="http://schemas.microsoft.com/office/drawing/2014/main" id="{21C58894-01CA-497C-B767-A2F07533E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955" y="5920180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4" name="Freeform 587">
              <a:extLst>
                <a:ext uri="{FF2B5EF4-FFF2-40B4-BE49-F238E27FC236}">
                  <a16:creationId xmlns:a16="http://schemas.microsoft.com/office/drawing/2014/main" id="{04859CD4-911F-4DCA-A1AC-F4693A00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2" y="6090122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5" name="Freeform 589">
              <a:extLst>
                <a:ext uri="{FF2B5EF4-FFF2-40B4-BE49-F238E27FC236}">
                  <a16:creationId xmlns:a16="http://schemas.microsoft.com/office/drawing/2014/main" id="{0E3199FF-BE1C-48DA-8310-DB2F07D9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6352288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6" name="Freeform 590">
              <a:extLst>
                <a:ext uri="{FF2B5EF4-FFF2-40B4-BE49-F238E27FC236}">
                  <a16:creationId xmlns:a16="http://schemas.microsoft.com/office/drawing/2014/main" id="{C32F7A60-8E3D-48CA-A3D3-5621A749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815" y="6352288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2C79A3-92EE-4324-A6E7-3013BBE5B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011" y="6349178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98" name="Freeform 585">
              <a:extLst>
                <a:ext uri="{FF2B5EF4-FFF2-40B4-BE49-F238E27FC236}">
                  <a16:creationId xmlns:a16="http://schemas.microsoft.com/office/drawing/2014/main" id="{ADA4AED6-4F68-48C8-974C-F6C2036E1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32" y="6090122"/>
              <a:ext cx="517079" cy="517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5</a:t>
              </a:r>
            </a:p>
          </p:txBody>
        </p:sp>
        <p:sp>
          <p:nvSpPr>
            <p:cNvPr id="99" name="Freeform 588">
              <a:extLst>
                <a:ext uri="{FF2B5EF4-FFF2-40B4-BE49-F238E27FC236}">
                  <a16:creationId xmlns:a16="http://schemas.microsoft.com/office/drawing/2014/main" id="{CE04EDC9-F761-47E9-BD68-25E977FC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27" y="5920180"/>
              <a:ext cx="859034" cy="857997"/>
            </a:xfrm>
            <a:custGeom>
              <a:avLst/>
              <a:gdLst>
                <a:gd name="T0" fmla="*/ 1573 w 3316"/>
                <a:gd name="T1" fmla="*/ 2 h 3316"/>
                <a:gd name="T2" fmla="*/ 1243 w 3316"/>
                <a:gd name="T3" fmla="*/ 52 h 3316"/>
                <a:gd name="T4" fmla="*/ 939 w 3316"/>
                <a:gd name="T5" fmla="*/ 162 h 3316"/>
                <a:gd name="T6" fmla="*/ 665 w 3316"/>
                <a:gd name="T7" fmla="*/ 328 h 3316"/>
                <a:gd name="T8" fmla="*/ 431 w 3316"/>
                <a:gd name="T9" fmla="*/ 542 h 3316"/>
                <a:gd name="T10" fmla="*/ 240 w 3316"/>
                <a:gd name="T11" fmla="*/ 797 h 3316"/>
                <a:gd name="T12" fmla="*/ 100 w 3316"/>
                <a:gd name="T13" fmla="*/ 1088 h 3316"/>
                <a:gd name="T14" fmla="*/ 19 w 3316"/>
                <a:gd name="T15" fmla="*/ 1405 h 3316"/>
                <a:gd name="T16" fmla="*/ 0 w 3316"/>
                <a:gd name="T17" fmla="*/ 1658 h 3316"/>
                <a:gd name="T18" fmla="*/ 19 w 3316"/>
                <a:gd name="T19" fmla="*/ 1911 h 3316"/>
                <a:gd name="T20" fmla="*/ 100 w 3316"/>
                <a:gd name="T21" fmla="*/ 2228 h 3316"/>
                <a:gd name="T22" fmla="*/ 240 w 3316"/>
                <a:gd name="T23" fmla="*/ 2517 h 3316"/>
                <a:gd name="T24" fmla="*/ 431 w 3316"/>
                <a:gd name="T25" fmla="*/ 2773 h 3316"/>
                <a:gd name="T26" fmla="*/ 665 w 3316"/>
                <a:gd name="T27" fmla="*/ 2987 h 3316"/>
                <a:gd name="T28" fmla="*/ 939 w 3316"/>
                <a:gd name="T29" fmla="*/ 3152 h 3316"/>
                <a:gd name="T30" fmla="*/ 1243 w 3316"/>
                <a:gd name="T31" fmla="*/ 3264 h 3316"/>
                <a:gd name="T32" fmla="*/ 1573 w 3316"/>
                <a:gd name="T33" fmla="*/ 3314 h 3316"/>
                <a:gd name="T34" fmla="*/ 1744 w 3316"/>
                <a:gd name="T35" fmla="*/ 3314 h 3316"/>
                <a:gd name="T36" fmla="*/ 2073 w 3316"/>
                <a:gd name="T37" fmla="*/ 3264 h 3316"/>
                <a:gd name="T38" fmla="*/ 2378 w 3316"/>
                <a:gd name="T39" fmla="*/ 3152 h 3316"/>
                <a:gd name="T40" fmla="*/ 2650 w 3316"/>
                <a:gd name="T41" fmla="*/ 2987 h 3316"/>
                <a:gd name="T42" fmla="*/ 2886 w 3316"/>
                <a:gd name="T43" fmla="*/ 2773 h 3316"/>
                <a:gd name="T44" fmla="*/ 3076 w 3316"/>
                <a:gd name="T45" fmla="*/ 2517 h 3316"/>
                <a:gd name="T46" fmla="*/ 3216 w 3316"/>
                <a:gd name="T47" fmla="*/ 2228 h 3316"/>
                <a:gd name="T48" fmla="*/ 3298 w 3316"/>
                <a:gd name="T49" fmla="*/ 1911 h 3316"/>
                <a:gd name="T50" fmla="*/ 3316 w 3316"/>
                <a:gd name="T51" fmla="*/ 1658 h 3316"/>
                <a:gd name="T52" fmla="*/ 3298 w 3316"/>
                <a:gd name="T53" fmla="*/ 1405 h 3316"/>
                <a:gd name="T54" fmla="*/ 3216 w 3316"/>
                <a:gd name="T55" fmla="*/ 1088 h 3316"/>
                <a:gd name="T56" fmla="*/ 3076 w 3316"/>
                <a:gd name="T57" fmla="*/ 797 h 3316"/>
                <a:gd name="T58" fmla="*/ 2886 w 3316"/>
                <a:gd name="T59" fmla="*/ 542 h 3316"/>
                <a:gd name="T60" fmla="*/ 2650 w 3316"/>
                <a:gd name="T61" fmla="*/ 328 h 3316"/>
                <a:gd name="T62" fmla="*/ 2378 w 3316"/>
                <a:gd name="T63" fmla="*/ 162 h 3316"/>
                <a:gd name="T64" fmla="*/ 2073 w 3316"/>
                <a:gd name="T65" fmla="*/ 52 h 3316"/>
                <a:gd name="T66" fmla="*/ 1744 w 3316"/>
                <a:gd name="T67" fmla="*/ 2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16" h="3316">
                  <a:moveTo>
                    <a:pt x="1658" y="0"/>
                  </a:moveTo>
                  <a:lnTo>
                    <a:pt x="1573" y="2"/>
                  </a:lnTo>
                  <a:lnTo>
                    <a:pt x="1405" y="18"/>
                  </a:lnTo>
                  <a:lnTo>
                    <a:pt x="1243" y="52"/>
                  </a:lnTo>
                  <a:lnTo>
                    <a:pt x="1088" y="100"/>
                  </a:lnTo>
                  <a:lnTo>
                    <a:pt x="939" y="162"/>
                  </a:lnTo>
                  <a:lnTo>
                    <a:pt x="798" y="239"/>
                  </a:lnTo>
                  <a:lnTo>
                    <a:pt x="665" y="328"/>
                  </a:lnTo>
                  <a:lnTo>
                    <a:pt x="542" y="431"/>
                  </a:lnTo>
                  <a:lnTo>
                    <a:pt x="431" y="542"/>
                  </a:lnTo>
                  <a:lnTo>
                    <a:pt x="328" y="665"/>
                  </a:lnTo>
                  <a:lnTo>
                    <a:pt x="240" y="797"/>
                  </a:lnTo>
                  <a:lnTo>
                    <a:pt x="162" y="939"/>
                  </a:lnTo>
                  <a:lnTo>
                    <a:pt x="100" y="1088"/>
                  </a:lnTo>
                  <a:lnTo>
                    <a:pt x="52" y="1243"/>
                  </a:lnTo>
                  <a:lnTo>
                    <a:pt x="19" y="1405"/>
                  </a:lnTo>
                  <a:lnTo>
                    <a:pt x="2" y="1572"/>
                  </a:lnTo>
                  <a:lnTo>
                    <a:pt x="0" y="1658"/>
                  </a:lnTo>
                  <a:lnTo>
                    <a:pt x="2" y="1744"/>
                  </a:lnTo>
                  <a:lnTo>
                    <a:pt x="19" y="1911"/>
                  </a:lnTo>
                  <a:lnTo>
                    <a:pt x="52" y="2073"/>
                  </a:lnTo>
                  <a:lnTo>
                    <a:pt x="100" y="2228"/>
                  </a:lnTo>
                  <a:lnTo>
                    <a:pt x="162" y="2377"/>
                  </a:lnTo>
                  <a:lnTo>
                    <a:pt x="240" y="2517"/>
                  </a:lnTo>
                  <a:lnTo>
                    <a:pt x="328" y="2650"/>
                  </a:lnTo>
                  <a:lnTo>
                    <a:pt x="431" y="2773"/>
                  </a:lnTo>
                  <a:lnTo>
                    <a:pt x="542" y="2885"/>
                  </a:lnTo>
                  <a:lnTo>
                    <a:pt x="665" y="2987"/>
                  </a:lnTo>
                  <a:lnTo>
                    <a:pt x="798" y="3076"/>
                  </a:lnTo>
                  <a:lnTo>
                    <a:pt x="939" y="3152"/>
                  </a:lnTo>
                  <a:lnTo>
                    <a:pt x="1088" y="3216"/>
                  </a:lnTo>
                  <a:lnTo>
                    <a:pt x="1243" y="3264"/>
                  </a:lnTo>
                  <a:lnTo>
                    <a:pt x="1405" y="3298"/>
                  </a:lnTo>
                  <a:lnTo>
                    <a:pt x="1573" y="3314"/>
                  </a:lnTo>
                  <a:lnTo>
                    <a:pt x="1658" y="3316"/>
                  </a:lnTo>
                  <a:lnTo>
                    <a:pt x="1744" y="3314"/>
                  </a:lnTo>
                  <a:lnTo>
                    <a:pt x="1911" y="3298"/>
                  </a:lnTo>
                  <a:lnTo>
                    <a:pt x="2073" y="3264"/>
                  </a:lnTo>
                  <a:lnTo>
                    <a:pt x="2228" y="3216"/>
                  </a:lnTo>
                  <a:lnTo>
                    <a:pt x="2378" y="3152"/>
                  </a:lnTo>
                  <a:lnTo>
                    <a:pt x="2518" y="3076"/>
                  </a:lnTo>
                  <a:lnTo>
                    <a:pt x="2650" y="2987"/>
                  </a:lnTo>
                  <a:lnTo>
                    <a:pt x="2773" y="2885"/>
                  </a:lnTo>
                  <a:lnTo>
                    <a:pt x="2886" y="2773"/>
                  </a:lnTo>
                  <a:lnTo>
                    <a:pt x="2987" y="2650"/>
                  </a:lnTo>
                  <a:lnTo>
                    <a:pt x="3076" y="2517"/>
                  </a:lnTo>
                  <a:lnTo>
                    <a:pt x="3153" y="2377"/>
                  </a:lnTo>
                  <a:lnTo>
                    <a:pt x="3216" y="2228"/>
                  </a:lnTo>
                  <a:lnTo>
                    <a:pt x="3264" y="2073"/>
                  </a:lnTo>
                  <a:lnTo>
                    <a:pt x="3298" y="1911"/>
                  </a:lnTo>
                  <a:lnTo>
                    <a:pt x="3315" y="1744"/>
                  </a:lnTo>
                  <a:lnTo>
                    <a:pt x="3316" y="1658"/>
                  </a:lnTo>
                  <a:lnTo>
                    <a:pt x="3315" y="1572"/>
                  </a:lnTo>
                  <a:lnTo>
                    <a:pt x="3298" y="1405"/>
                  </a:lnTo>
                  <a:lnTo>
                    <a:pt x="3264" y="1243"/>
                  </a:lnTo>
                  <a:lnTo>
                    <a:pt x="3216" y="1088"/>
                  </a:lnTo>
                  <a:lnTo>
                    <a:pt x="3153" y="939"/>
                  </a:lnTo>
                  <a:lnTo>
                    <a:pt x="3076" y="797"/>
                  </a:lnTo>
                  <a:lnTo>
                    <a:pt x="2987" y="665"/>
                  </a:lnTo>
                  <a:lnTo>
                    <a:pt x="2886" y="542"/>
                  </a:lnTo>
                  <a:lnTo>
                    <a:pt x="2773" y="431"/>
                  </a:lnTo>
                  <a:lnTo>
                    <a:pt x="2650" y="328"/>
                  </a:lnTo>
                  <a:lnTo>
                    <a:pt x="2518" y="239"/>
                  </a:lnTo>
                  <a:lnTo>
                    <a:pt x="2378" y="162"/>
                  </a:lnTo>
                  <a:lnTo>
                    <a:pt x="2228" y="100"/>
                  </a:lnTo>
                  <a:lnTo>
                    <a:pt x="2073" y="52"/>
                  </a:lnTo>
                  <a:lnTo>
                    <a:pt x="1911" y="18"/>
                  </a:lnTo>
                  <a:lnTo>
                    <a:pt x="1744" y="2"/>
                  </a:lnTo>
                  <a:lnTo>
                    <a:pt x="165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00" name="Freeform 587">
              <a:extLst>
                <a:ext uri="{FF2B5EF4-FFF2-40B4-BE49-F238E27FC236}">
                  <a16:creationId xmlns:a16="http://schemas.microsoft.com/office/drawing/2014/main" id="{B8203FC3-47C1-490F-AC41-FEA43E0B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6090122"/>
              <a:ext cx="517079" cy="517079"/>
            </a:xfrm>
            <a:custGeom>
              <a:avLst/>
              <a:gdLst>
                <a:gd name="T0" fmla="*/ 946 w 1995"/>
                <a:gd name="T1" fmla="*/ 1993 h 1995"/>
                <a:gd name="T2" fmla="*/ 748 w 1995"/>
                <a:gd name="T3" fmla="*/ 1964 h 1995"/>
                <a:gd name="T4" fmla="*/ 565 w 1995"/>
                <a:gd name="T5" fmla="*/ 1898 h 1995"/>
                <a:gd name="T6" fmla="*/ 401 w 1995"/>
                <a:gd name="T7" fmla="*/ 1798 h 1995"/>
                <a:gd name="T8" fmla="*/ 259 w 1995"/>
                <a:gd name="T9" fmla="*/ 1668 h 1995"/>
                <a:gd name="T10" fmla="*/ 145 w 1995"/>
                <a:gd name="T11" fmla="*/ 1515 h 1995"/>
                <a:gd name="T12" fmla="*/ 61 w 1995"/>
                <a:gd name="T13" fmla="*/ 1340 h 1995"/>
                <a:gd name="T14" fmla="*/ 12 w 1995"/>
                <a:gd name="T15" fmla="*/ 1150 h 1995"/>
                <a:gd name="T16" fmla="*/ 0 w 1995"/>
                <a:gd name="T17" fmla="*/ 998 h 1995"/>
                <a:gd name="T18" fmla="*/ 12 w 1995"/>
                <a:gd name="T19" fmla="*/ 846 h 1995"/>
                <a:gd name="T20" fmla="*/ 61 w 1995"/>
                <a:gd name="T21" fmla="*/ 655 h 1995"/>
                <a:gd name="T22" fmla="*/ 145 w 1995"/>
                <a:gd name="T23" fmla="*/ 481 h 1995"/>
                <a:gd name="T24" fmla="*/ 259 w 1995"/>
                <a:gd name="T25" fmla="*/ 327 h 1995"/>
                <a:gd name="T26" fmla="*/ 401 w 1995"/>
                <a:gd name="T27" fmla="*/ 198 h 1995"/>
                <a:gd name="T28" fmla="*/ 565 w 1995"/>
                <a:gd name="T29" fmla="*/ 98 h 1995"/>
                <a:gd name="T30" fmla="*/ 748 w 1995"/>
                <a:gd name="T31" fmla="*/ 31 h 1995"/>
                <a:gd name="T32" fmla="*/ 946 w 1995"/>
                <a:gd name="T33" fmla="*/ 1 h 1995"/>
                <a:gd name="T34" fmla="*/ 1049 w 1995"/>
                <a:gd name="T35" fmla="*/ 1 h 1995"/>
                <a:gd name="T36" fmla="*/ 1247 w 1995"/>
                <a:gd name="T37" fmla="*/ 31 h 1995"/>
                <a:gd name="T38" fmla="*/ 1431 w 1995"/>
                <a:gd name="T39" fmla="*/ 98 h 1995"/>
                <a:gd name="T40" fmla="*/ 1594 w 1995"/>
                <a:gd name="T41" fmla="*/ 198 h 1995"/>
                <a:gd name="T42" fmla="*/ 1737 w 1995"/>
                <a:gd name="T43" fmla="*/ 327 h 1995"/>
                <a:gd name="T44" fmla="*/ 1851 w 1995"/>
                <a:gd name="T45" fmla="*/ 481 h 1995"/>
                <a:gd name="T46" fmla="*/ 1935 w 1995"/>
                <a:gd name="T47" fmla="*/ 655 h 1995"/>
                <a:gd name="T48" fmla="*/ 1985 w 1995"/>
                <a:gd name="T49" fmla="*/ 846 h 1995"/>
                <a:gd name="T50" fmla="*/ 1995 w 1995"/>
                <a:gd name="T51" fmla="*/ 998 h 1995"/>
                <a:gd name="T52" fmla="*/ 1985 w 1995"/>
                <a:gd name="T53" fmla="*/ 1150 h 1995"/>
                <a:gd name="T54" fmla="*/ 1935 w 1995"/>
                <a:gd name="T55" fmla="*/ 1340 h 1995"/>
                <a:gd name="T56" fmla="*/ 1851 w 1995"/>
                <a:gd name="T57" fmla="*/ 1515 h 1995"/>
                <a:gd name="T58" fmla="*/ 1737 w 1995"/>
                <a:gd name="T59" fmla="*/ 1668 h 1995"/>
                <a:gd name="T60" fmla="*/ 1594 w 1995"/>
                <a:gd name="T61" fmla="*/ 1798 h 1995"/>
                <a:gd name="T62" fmla="*/ 1431 w 1995"/>
                <a:gd name="T63" fmla="*/ 1898 h 1995"/>
                <a:gd name="T64" fmla="*/ 1247 w 1995"/>
                <a:gd name="T65" fmla="*/ 1964 h 1995"/>
                <a:gd name="T66" fmla="*/ 1049 w 1995"/>
                <a:gd name="T67" fmla="*/ 199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5" h="1995">
                  <a:moveTo>
                    <a:pt x="998" y="1995"/>
                  </a:moveTo>
                  <a:lnTo>
                    <a:pt x="946" y="1993"/>
                  </a:lnTo>
                  <a:lnTo>
                    <a:pt x="847" y="1984"/>
                  </a:lnTo>
                  <a:lnTo>
                    <a:pt x="748" y="1964"/>
                  </a:lnTo>
                  <a:lnTo>
                    <a:pt x="655" y="1935"/>
                  </a:lnTo>
                  <a:lnTo>
                    <a:pt x="565" y="1898"/>
                  </a:lnTo>
                  <a:lnTo>
                    <a:pt x="481" y="1851"/>
                  </a:lnTo>
                  <a:lnTo>
                    <a:pt x="401" y="1798"/>
                  </a:lnTo>
                  <a:lnTo>
                    <a:pt x="327" y="1735"/>
                  </a:lnTo>
                  <a:lnTo>
                    <a:pt x="259" y="1668"/>
                  </a:lnTo>
                  <a:lnTo>
                    <a:pt x="198" y="1594"/>
                  </a:lnTo>
                  <a:lnTo>
                    <a:pt x="145" y="1515"/>
                  </a:lnTo>
                  <a:lnTo>
                    <a:pt x="99" y="1430"/>
                  </a:lnTo>
                  <a:lnTo>
                    <a:pt x="61" y="1340"/>
                  </a:lnTo>
                  <a:lnTo>
                    <a:pt x="31" y="1247"/>
                  </a:lnTo>
                  <a:lnTo>
                    <a:pt x="12" y="1150"/>
                  </a:lnTo>
                  <a:lnTo>
                    <a:pt x="1" y="1049"/>
                  </a:lnTo>
                  <a:lnTo>
                    <a:pt x="0" y="998"/>
                  </a:lnTo>
                  <a:lnTo>
                    <a:pt x="1" y="946"/>
                  </a:lnTo>
                  <a:lnTo>
                    <a:pt x="12" y="846"/>
                  </a:lnTo>
                  <a:lnTo>
                    <a:pt x="31" y="748"/>
                  </a:lnTo>
                  <a:lnTo>
                    <a:pt x="61" y="655"/>
                  </a:lnTo>
                  <a:lnTo>
                    <a:pt x="99" y="565"/>
                  </a:lnTo>
                  <a:lnTo>
                    <a:pt x="145" y="481"/>
                  </a:lnTo>
                  <a:lnTo>
                    <a:pt x="198" y="400"/>
                  </a:lnTo>
                  <a:lnTo>
                    <a:pt x="259" y="327"/>
                  </a:lnTo>
                  <a:lnTo>
                    <a:pt x="327" y="259"/>
                  </a:lnTo>
                  <a:lnTo>
                    <a:pt x="401" y="198"/>
                  </a:lnTo>
                  <a:lnTo>
                    <a:pt x="481" y="145"/>
                  </a:lnTo>
                  <a:lnTo>
                    <a:pt x="565" y="98"/>
                  </a:lnTo>
                  <a:lnTo>
                    <a:pt x="655" y="61"/>
                  </a:lnTo>
                  <a:lnTo>
                    <a:pt x="748" y="31"/>
                  </a:lnTo>
                  <a:lnTo>
                    <a:pt x="847" y="12"/>
                  </a:lnTo>
                  <a:lnTo>
                    <a:pt x="946" y="1"/>
                  </a:lnTo>
                  <a:lnTo>
                    <a:pt x="998" y="0"/>
                  </a:lnTo>
                  <a:lnTo>
                    <a:pt x="1049" y="1"/>
                  </a:lnTo>
                  <a:lnTo>
                    <a:pt x="1150" y="12"/>
                  </a:lnTo>
                  <a:lnTo>
                    <a:pt x="1247" y="31"/>
                  </a:lnTo>
                  <a:lnTo>
                    <a:pt x="1340" y="61"/>
                  </a:lnTo>
                  <a:lnTo>
                    <a:pt x="1431" y="98"/>
                  </a:lnTo>
                  <a:lnTo>
                    <a:pt x="1515" y="145"/>
                  </a:lnTo>
                  <a:lnTo>
                    <a:pt x="1594" y="198"/>
                  </a:lnTo>
                  <a:lnTo>
                    <a:pt x="1668" y="259"/>
                  </a:lnTo>
                  <a:lnTo>
                    <a:pt x="1737" y="327"/>
                  </a:lnTo>
                  <a:lnTo>
                    <a:pt x="1798" y="400"/>
                  </a:lnTo>
                  <a:lnTo>
                    <a:pt x="1851" y="481"/>
                  </a:lnTo>
                  <a:lnTo>
                    <a:pt x="1898" y="565"/>
                  </a:lnTo>
                  <a:lnTo>
                    <a:pt x="1935" y="655"/>
                  </a:lnTo>
                  <a:lnTo>
                    <a:pt x="1964" y="748"/>
                  </a:lnTo>
                  <a:lnTo>
                    <a:pt x="1985" y="846"/>
                  </a:lnTo>
                  <a:lnTo>
                    <a:pt x="1995" y="946"/>
                  </a:lnTo>
                  <a:lnTo>
                    <a:pt x="1995" y="998"/>
                  </a:lnTo>
                  <a:lnTo>
                    <a:pt x="1995" y="1049"/>
                  </a:lnTo>
                  <a:lnTo>
                    <a:pt x="1985" y="1150"/>
                  </a:lnTo>
                  <a:lnTo>
                    <a:pt x="1964" y="1247"/>
                  </a:lnTo>
                  <a:lnTo>
                    <a:pt x="1935" y="1340"/>
                  </a:lnTo>
                  <a:lnTo>
                    <a:pt x="1898" y="1430"/>
                  </a:lnTo>
                  <a:lnTo>
                    <a:pt x="1851" y="1515"/>
                  </a:lnTo>
                  <a:lnTo>
                    <a:pt x="1798" y="1594"/>
                  </a:lnTo>
                  <a:lnTo>
                    <a:pt x="1737" y="1668"/>
                  </a:lnTo>
                  <a:lnTo>
                    <a:pt x="1668" y="1735"/>
                  </a:lnTo>
                  <a:lnTo>
                    <a:pt x="1594" y="1798"/>
                  </a:lnTo>
                  <a:lnTo>
                    <a:pt x="1515" y="1851"/>
                  </a:lnTo>
                  <a:lnTo>
                    <a:pt x="1431" y="1898"/>
                  </a:lnTo>
                  <a:lnTo>
                    <a:pt x="1340" y="1935"/>
                  </a:lnTo>
                  <a:lnTo>
                    <a:pt x="1247" y="1964"/>
                  </a:lnTo>
                  <a:lnTo>
                    <a:pt x="1150" y="1984"/>
                  </a:lnTo>
                  <a:lnTo>
                    <a:pt x="1049" y="1993"/>
                  </a:lnTo>
                  <a:lnTo>
                    <a:pt x="998" y="19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01" name="Freeform 589">
              <a:extLst>
                <a:ext uri="{FF2B5EF4-FFF2-40B4-BE49-F238E27FC236}">
                  <a16:creationId xmlns:a16="http://schemas.microsoft.com/office/drawing/2014/main" id="{BA8FA450-A5E7-4E74-B647-DF2D46D1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6352288"/>
              <a:ext cx="120203" cy="294289"/>
            </a:xfrm>
            <a:custGeom>
              <a:avLst/>
              <a:gdLst>
                <a:gd name="T0" fmla="*/ 462 w 462"/>
                <a:gd name="T1" fmla="*/ 981 h 1135"/>
                <a:gd name="T2" fmla="*/ 460 w 462"/>
                <a:gd name="T3" fmla="*/ 985 h 1135"/>
                <a:gd name="T4" fmla="*/ 457 w 462"/>
                <a:gd name="T5" fmla="*/ 989 h 1135"/>
                <a:gd name="T6" fmla="*/ 443 w 462"/>
                <a:gd name="T7" fmla="*/ 1007 h 1135"/>
                <a:gd name="T8" fmla="*/ 427 w 462"/>
                <a:gd name="T9" fmla="*/ 1025 h 1135"/>
                <a:gd name="T10" fmla="*/ 418 w 462"/>
                <a:gd name="T11" fmla="*/ 1037 h 1135"/>
                <a:gd name="T12" fmla="*/ 409 w 462"/>
                <a:gd name="T13" fmla="*/ 1048 h 1135"/>
                <a:gd name="T14" fmla="*/ 408 w 462"/>
                <a:gd name="T15" fmla="*/ 1050 h 1135"/>
                <a:gd name="T16" fmla="*/ 408 w 462"/>
                <a:gd name="T17" fmla="*/ 1050 h 1135"/>
                <a:gd name="T18" fmla="*/ 396 w 462"/>
                <a:gd name="T19" fmla="*/ 1064 h 1135"/>
                <a:gd name="T20" fmla="*/ 383 w 462"/>
                <a:gd name="T21" fmla="*/ 1078 h 1135"/>
                <a:gd name="T22" fmla="*/ 369 w 462"/>
                <a:gd name="T23" fmla="*/ 1095 h 1135"/>
                <a:gd name="T24" fmla="*/ 355 w 462"/>
                <a:gd name="T25" fmla="*/ 1110 h 1135"/>
                <a:gd name="T26" fmla="*/ 343 w 462"/>
                <a:gd name="T27" fmla="*/ 1123 h 1135"/>
                <a:gd name="T28" fmla="*/ 332 w 462"/>
                <a:gd name="T29" fmla="*/ 1135 h 1135"/>
                <a:gd name="T30" fmla="*/ 276 w 462"/>
                <a:gd name="T31" fmla="*/ 1062 h 1135"/>
                <a:gd name="T32" fmla="*/ 177 w 462"/>
                <a:gd name="T33" fmla="*/ 908 h 1135"/>
                <a:gd name="T34" fmla="*/ 94 w 462"/>
                <a:gd name="T35" fmla="*/ 745 h 1135"/>
                <a:gd name="T36" fmla="*/ 27 w 462"/>
                <a:gd name="T37" fmla="*/ 573 h 1135"/>
                <a:gd name="T38" fmla="*/ 0 w 462"/>
                <a:gd name="T39" fmla="*/ 483 h 1135"/>
                <a:gd name="T40" fmla="*/ 36 w 462"/>
                <a:gd name="T41" fmla="*/ 417 h 1135"/>
                <a:gd name="T42" fmla="*/ 65 w 462"/>
                <a:gd name="T43" fmla="*/ 348 h 1135"/>
                <a:gd name="T44" fmla="*/ 68 w 462"/>
                <a:gd name="T45" fmla="*/ 341 h 1135"/>
                <a:gd name="T46" fmla="*/ 71 w 462"/>
                <a:gd name="T47" fmla="*/ 333 h 1135"/>
                <a:gd name="T48" fmla="*/ 81 w 462"/>
                <a:gd name="T49" fmla="*/ 303 h 1135"/>
                <a:gd name="T50" fmla="*/ 90 w 462"/>
                <a:gd name="T51" fmla="*/ 273 h 1135"/>
                <a:gd name="T52" fmla="*/ 94 w 462"/>
                <a:gd name="T53" fmla="*/ 263 h 1135"/>
                <a:gd name="T54" fmla="*/ 97 w 462"/>
                <a:gd name="T55" fmla="*/ 252 h 1135"/>
                <a:gd name="T56" fmla="*/ 100 w 462"/>
                <a:gd name="T57" fmla="*/ 242 h 1135"/>
                <a:gd name="T58" fmla="*/ 102 w 462"/>
                <a:gd name="T59" fmla="*/ 232 h 1135"/>
                <a:gd name="T60" fmla="*/ 105 w 462"/>
                <a:gd name="T61" fmla="*/ 223 h 1135"/>
                <a:gd name="T62" fmla="*/ 106 w 462"/>
                <a:gd name="T63" fmla="*/ 214 h 1135"/>
                <a:gd name="T64" fmla="*/ 110 w 462"/>
                <a:gd name="T65" fmla="*/ 201 h 1135"/>
                <a:gd name="T66" fmla="*/ 112 w 462"/>
                <a:gd name="T67" fmla="*/ 189 h 1135"/>
                <a:gd name="T68" fmla="*/ 112 w 462"/>
                <a:gd name="T69" fmla="*/ 182 h 1135"/>
                <a:gd name="T70" fmla="*/ 114 w 462"/>
                <a:gd name="T71" fmla="*/ 177 h 1135"/>
                <a:gd name="T72" fmla="*/ 116 w 462"/>
                <a:gd name="T73" fmla="*/ 166 h 1135"/>
                <a:gd name="T74" fmla="*/ 119 w 462"/>
                <a:gd name="T75" fmla="*/ 153 h 1135"/>
                <a:gd name="T76" fmla="*/ 125 w 462"/>
                <a:gd name="T77" fmla="*/ 109 h 1135"/>
                <a:gd name="T78" fmla="*/ 129 w 462"/>
                <a:gd name="T79" fmla="*/ 64 h 1135"/>
                <a:gd name="T80" fmla="*/ 131 w 462"/>
                <a:gd name="T81" fmla="*/ 53 h 1135"/>
                <a:gd name="T82" fmla="*/ 131 w 462"/>
                <a:gd name="T83" fmla="*/ 41 h 1135"/>
                <a:gd name="T84" fmla="*/ 131 w 462"/>
                <a:gd name="T85" fmla="*/ 39 h 1135"/>
                <a:gd name="T86" fmla="*/ 131 w 462"/>
                <a:gd name="T87" fmla="*/ 35 h 1135"/>
                <a:gd name="T88" fmla="*/ 132 w 462"/>
                <a:gd name="T89" fmla="*/ 26 h 1135"/>
                <a:gd name="T90" fmla="*/ 132 w 462"/>
                <a:gd name="T91" fmla="*/ 17 h 1135"/>
                <a:gd name="T92" fmla="*/ 132 w 462"/>
                <a:gd name="T93" fmla="*/ 7 h 1135"/>
                <a:gd name="T94" fmla="*/ 132 w 462"/>
                <a:gd name="T95" fmla="*/ 0 h 1135"/>
                <a:gd name="T96" fmla="*/ 133 w 462"/>
                <a:gd name="T97" fmla="*/ 68 h 1135"/>
                <a:gd name="T98" fmla="*/ 145 w 462"/>
                <a:gd name="T99" fmla="*/ 204 h 1135"/>
                <a:gd name="T100" fmla="*/ 168 w 462"/>
                <a:gd name="T101" fmla="*/ 335 h 1135"/>
                <a:gd name="T102" fmla="*/ 201 w 462"/>
                <a:gd name="T103" fmla="*/ 464 h 1135"/>
                <a:gd name="T104" fmla="*/ 243 w 462"/>
                <a:gd name="T105" fmla="*/ 587 h 1135"/>
                <a:gd name="T106" fmla="*/ 295 w 462"/>
                <a:gd name="T107" fmla="*/ 706 h 1135"/>
                <a:gd name="T108" fmla="*/ 355 w 462"/>
                <a:gd name="T109" fmla="*/ 820 h 1135"/>
                <a:gd name="T110" fmla="*/ 425 w 462"/>
                <a:gd name="T111" fmla="*/ 929 h 1135"/>
                <a:gd name="T112" fmla="*/ 462 w 462"/>
                <a:gd name="T113" fmla="*/ 981 h 1135"/>
                <a:gd name="T114" fmla="*/ 462 w 462"/>
                <a:gd name="T115" fmla="*/ 98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1135">
                  <a:moveTo>
                    <a:pt x="462" y="981"/>
                  </a:moveTo>
                  <a:lnTo>
                    <a:pt x="460" y="985"/>
                  </a:lnTo>
                  <a:lnTo>
                    <a:pt x="457" y="989"/>
                  </a:lnTo>
                  <a:lnTo>
                    <a:pt x="443" y="1007"/>
                  </a:lnTo>
                  <a:lnTo>
                    <a:pt x="427" y="1025"/>
                  </a:lnTo>
                  <a:lnTo>
                    <a:pt x="418" y="1037"/>
                  </a:lnTo>
                  <a:lnTo>
                    <a:pt x="409" y="1048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396" y="1064"/>
                  </a:lnTo>
                  <a:lnTo>
                    <a:pt x="383" y="1078"/>
                  </a:lnTo>
                  <a:lnTo>
                    <a:pt x="369" y="1095"/>
                  </a:lnTo>
                  <a:lnTo>
                    <a:pt x="355" y="1110"/>
                  </a:lnTo>
                  <a:lnTo>
                    <a:pt x="343" y="1123"/>
                  </a:lnTo>
                  <a:lnTo>
                    <a:pt x="332" y="1135"/>
                  </a:lnTo>
                  <a:lnTo>
                    <a:pt x="276" y="1062"/>
                  </a:lnTo>
                  <a:lnTo>
                    <a:pt x="177" y="908"/>
                  </a:lnTo>
                  <a:lnTo>
                    <a:pt x="94" y="745"/>
                  </a:lnTo>
                  <a:lnTo>
                    <a:pt x="27" y="573"/>
                  </a:lnTo>
                  <a:lnTo>
                    <a:pt x="0" y="483"/>
                  </a:lnTo>
                  <a:lnTo>
                    <a:pt x="36" y="417"/>
                  </a:lnTo>
                  <a:lnTo>
                    <a:pt x="65" y="348"/>
                  </a:lnTo>
                  <a:lnTo>
                    <a:pt x="68" y="341"/>
                  </a:lnTo>
                  <a:lnTo>
                    <a:pt x="71" y="333"/>
                  </a:lnTo>
                  <a:lnTo>
                    <a:pt x="81" y="303"/>
                  </a:lnTo>
                  <a:lnTo>
                    <a:pt x="90" y="273"/>
                  </a:lnTo>
                  <a:lnTo>
                    <a:pt x="94" y="263"/>
                  </a:lnTo>
                  <a:lnTo>
                    <a:pt x="97" y="252"/>
                  </a:lnTo>
                  <a:lnTo>
                    <a:pt x="100" y="242"/>
                  </a:lnTo>
                  <a:lnTo>
                    <a:pt x="102" y="232"/>
                  </a:lnTo>
                  <a:lnTo>
                    <a:pt x="105" y="223"/>
                  </a:lnTo>
                  <a:lnTo>
                    <a:pt x="106" y="214"/>
                  </a:lnTo>
                  <a:lnTo>
                    <a:pt x="110" y="201"/>
                  </a:lnTo>
                  <a:lnTo>
                    <a:pt x="112" y="189"/>
                  </a:lnTo>
                  <a:lnTo>
                    <a:pt x="112" y="182"/>
                  </a:lnTo>
                  <a:lnTo>
                    <a:pt x="114" y="177"/>
                  </a:lnTo>
                  <a:lnTo>
                    <a:pt x="116" y="166"/>
                  </a:lnTo>
                  <a:lnTo>
                    <a:pt x="119" y="153"/>
                  </a:lnTo>
                  <a:lnTo>
                    <a:pt x="125" y="109"/>
                  </a:lnTo>
                  <a:lnTo>
                    <a:pt x="129" y="64"/>
                  </a:lnTo>
                  <a:lnTo>
                    <a:pt x="131" y="53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2" y="1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33" y="68"/>
                  </a:lnTo>
                  <a:lnTo>
                    <a:pt x="145" y="204"/>
                  </a:lnTo>
                  <a:lnTo>
                    <a:pt x="168" y="335"/>
                  </a:lnTo>
                  <a:lnTo>
                    <a:pt x="201" y="464"/>
                  </a:lnTo>
                  <a:lnTo>
                    <a:pt x="243" y="587"/>
                  </a:lnTo>
                  <a:lnTo>
                    <a:pt x="295" y="706"/>
                  </a:lnTo>
                  <a:lnTo>
                    <a:pt x="355" y="820"/>
                  </a:lnTo>
                  <a:lnTo>
                    <a:pt x="425" y="929"/>
                  </a:lnTo>
                  <a:lnTo>
                    <a:pt x="462" y="981"/>
                  </a:lnTo>
                  <a:lnTo>
                    <a:pt x="462" y="9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02" name="Freeform 590">
              <a:extLst>
                <a:ext uri="{FF2B5EF4-FFF2-40B4-BE49-F238E27FC236}">
                  <a16:creationId xmlns:a16="http://schemas.microsoft.com/office/drawing/2014/main" id="{CE158AAD-3863-4E65-9A88-AF801A65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487" y="6352288"/>
              <a:ext cx="120203" cy="294289"/>
            </a:xfrm>
            <a:custGeom>
              <a:avLst/>
              <a:gdLst>
                <a:gd name="T0" fmla="*/ 132 w 462"/>
                <a:gd name="T1" fmla="*/ 0 h 1135"/>
                <a:gd name="T2" fmla="*/ 132 w 462"/>
                <a:gd name="T3" fmla="*/ 7 h 1135"/>
                <a:gd name="T4" fmla="*/ 132 w 462"/>
                <a:gd name="T5" fmla="*/ 17 h 1135"/>
                <a:gd name="T6" fmla="*/ 132 w 462"/>
                <a:gd name="T7" fmla="*/ 26 h 1135"/>
                <a:gd name="T8" fmla="*/ 131 w 462"/>
                <a:gd name="T9" fmla="*/ 35 h 1135"/>
                <a:gd name="T10" fmla="*/ 131 w 462"/>
                <a:gd name="T11" fmla="*/ 39 h 1135"/>
                <a:gd name="T12" fmla="*/ 131 w 462"/>
                <a:gd name="T13" fmla="*/ 41 h 1135"/>
                <a:gd name="T14" fmla="*/ 131 w 462"/>
                <a:gd name="T15" fmla="*/ 53 h 1135"/>
                <a:gd name="T16" fmla="*/ 129 w 462"/>
                <a:gd name="T17" fmla="*/ 64 h 1135"/>
                <a:gd name="T18" fmla="*/ 125 w 462"/>
                <a:gd name="T19" fmla="*/ 109 h 1135"/>
                <a:gd name="T20" fmla="*/ 119 w 462"/>
                <a:gd name="T21" fmla="*/ 153 h 1135"/>
                <a:gd name="T22" fmla="*/ 116 w 462"/>
                <a:gd name="T23" fmla="*/ 166 h 1135"/>
                <a:gd name="T24" fmla="*/ 114 w 462"/>
                <a:gd name="T25" fmla="*/ 177 h 1135"/>
                <a:gd name="T26" fmla="*/ 112 w 462"/>
                <a:gd name="T27" fmla="*/ 182 h 1135"/>
                <a:gd name="T28" fmla="*/ 112 w 462"/>
                <a:gd name="T29" fmla="*/ 189 h 1135"/>
                <a:gd name="T30" fmla="*/ 110 w 462"/>
                <a:gd name="T31" fmla="*/ 201 h 1135"/>
                <a:gd name="T32" fmla="*/ 106 w 462"/>
                <a:gd name="T33" fmla="*/ 214 h 1135"/>
                <a:gd name="T34" fmla="*/ 105 w 462"/>
                <a:gd name="T35" fmla="*/ 223 h 1135"/>
                <a:gd name="T36" fmla="*/ 102 w 462"/>
                <a:gd name="T37" fmla="*/ 232 h 1135"/>
                <a:gd name="T38" fmla="*/ 100 w 462"/>
                <a:gd name="T39" fmla="*/ 242 h 1135"/>
                <a:gd name="T40" fmla="*/ 97 w 462"/>
                <a:gd name="T41" fmla="*/ 252 h 1135"/>
                <a:gd name="T42" fmla="*/ 94 w 462"/>
                <a:gd name="T43" fmla="*/ 263 h 1135"/>
                <a:gd name="T44" fmla="*/ 90 w 462"/>
                <a:gd name="T45" fmla="*/ 273 h 1135"/>
                <a:gd name="T46" fmla="*/ 81 w 462"/>
                <a:gd name="T47" fmla="*/ 303 h 1135"/>
                <a:gd name="T48" fmla="*/ 71 w 462"/>
                <a:gd name="T49" fmla="*/ 333 h 1135"/>
                <a:gd name="T50" fmla="*/ 65 w 462"/>
                <a:gd name="T51" fmla="*/ 348 h 1135"/>
                <a:gd name="T52" fmla="*/ 36 w 462"/>
                <a:gd name="T53" fmla="*/ 417 h 1135"/>
                <a:gd name="T54" fmla="*/ 0 w 462"/>
                <a:gd name="T55" fmla="*/ 483 h 1135"/>
                <a:gd name="T56" fmla="*/ 27 w 462"/>
                <a:gd name="T57" fmla="*/ 573 h 1135"/>
                <a:gd name="T58" fmla="*/ 94 w 462"/>
                <a:gd name="T59" fmla="*/ 745 h 1135"/>
                <a:gd name="T60" fmla="*/ 177 w 462"/>
                <a:gd name="T61" fmla="*/ 908 h 1135"/>
                <a:gd name="T62" fmla="*/ 276 w 462"/>
                <a:gd name="T63" fmla="*/ 1062 h 1135"/>
                <a:gd name="T64" fmla="*/ 332 w 462"/>
                <a:gd name="T65" fmla="*/ 1135 h 1135"/>
                <a:gd name="T66" fmla="*/ 343 w 462"/>
                <a:gd name="T67" fmla="*/ 1123 h 1135"/>
                <a:gd name="T68" fmla="*/ 355 w 462"/>
                <a:gd name="T69" fmla="*/ 1110 h 1135"/>
                <a:gd name="T70" fmla="*/ 369 w 462"/>
                <a:gd name="T71" fmla="*/ 1095 h 1135"/>
                <a:gd name="T72" fmla="*/ 383 w 462"/>
                <a:gd name="T73" fmla="*/ 1078 h 1135"/>
                <a:gd name="T74" fmla="*/ 396 w 462"/>
                <a:gd name="T75" fmla="*/ 1064 h 1135"/>
                <a:gd name="T76" fmla="*/ 408 w 462"/>
                <a:gd name="T77" fmla="*/ 1050 h 1135"/>
                <a:gd name="T78" fmla="*/ 408 w 462"/>
                <a:gd name="T79" fmla="*/ 1050 h 1135"/>
                <a:gd name="T80" fmla="*/ 409 w 462"/>
                <a:gd name="T81" fmla="*/ 1048 h 1135"/>
                <a:gd name="T82" fmla="*/ 418 w 462"/>
                <a:gd name="T83" fmla="*/ 1037 h 1135"/>
                <a:gd name="T84" fmla="*/ 427 w 462"/>
                <a:gd name="T85" fmla="*/ 1025 h 1135"/>
                <a:gd name="T86" fmla="*/ 443 w 462"/>
                <a:gd name="T87" fmla="*/ 1007 h 1135"/>
                <a:gd name="T88" fmla="*/ 457 w 462"/>
                <a:gd name="T89" fmla="*/ 989 h 1135"/>
                <a:gd name="T90" fmla="*/ 460 w 462"/>
                <a:gd name="T91" fmla="*/ 985 h 1135"/>
                <a:gd name="T92" fmla="*/ 462 w 462"/>
                <a:gd name="T93" fmla="*/ 981 h 1135"/>
                <a:gd name="T94" fmla="*/ 425 w 462"/>
                <a:gd name="T95" fmla="*/ 929 h 1135"/>
                <a:gd name="T96" fmla="*/ 355 w 462"/>
                <a:gd name="T97" fmla="*/ 820 h 1135"/>
                <a:gd name="T98" fmla="*/ 295 w 462"/>
                <a:gd name="T99" fmla="*/ 706 h 1135"/>
                <a:gd name="T100" fmla="*/ 243 w 462"/>
                <a:gd name="T101" fmla="*/ 587 h 1135"/>
                <a:gd name="T102" fmla="*/ 201 w 462"/>
                <a:gd name="T103" fmla="*/ 464 h 1135"/>
                <a:gd name="T104" fmla="*/ 168 w 462"/>
                <a:gd name="T105" fmla="*/ 335 h 1135"/>
                <a:gd name="T106" fmla="*/ 145 w 462"/>
                <a:gd name="T107" fmla="*/ 204 h 1135"/>
                <a:gd name="T108" fmla="*/ 133 w 462"/>
                <a:gd name="T109" fmla="*/ 68 h 1135"/>
                <a:gd name="T110" fmla="*/ 132 w 462"/>
                <a:gd name="T111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1135">
                  <a:moveTo>
                    <a:pt x="132" y="0"/>
                  </a:moveTo>
                  <a:lnTo>
                    <a:pt x="132" y="7"/>
                  </a:lnTo>
                  <a:lnTo>
                    <a:pt x="132" y="17"/>
                  </a:lnTo>
                  <a:lnTo>
                    <a:pt x="132" y="26"/>
                  </a:lnTo>
                  <a:lnTo>
                    <a:pt x="131" y="35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31" y="53"/>
                  </a:lnTo>
                  <a:lnTo>
                    <a:pt x="129" y="64"/>
                  </a:lnTo>
                  <a:lnTo>
                    <a:pt x="125" y="109"/>
                  </a:lnTo>
                  <a:lnTo>
                    <a:pt x="119" y="153"/>
                  </a:lnTo>
                  <a:lnTo>
                    <a:pt x="116" y="166"/>
                  </a:lnTo>
                  <a:lnTo>
                    <a:pt x="114" y="177"/>
                  </a:lnTo>
                  <a:lnTo>
                    <a:pt x="112" y="182"/>
                  </a:lnTo>
                  <a:lnTo>
                    <a:pt x="112" y="189"/>
                  </a:lnTo>
                  <a:lnTo>
                    <a:pt x="110" y="201"/>
                  </a:lnTo>
                  <a:lnTo>
                    <a:pt x="106" y="214"/>
                  </a:lnTo>
                  <a:lnTo>
                    <a:pt x="105" y="223"/>
                  </a:lnTo>
                  <a:lnTo>
                    <a:pt x="102" y="232"/>
                  </a:lnTo>
                  <a:lnTo>
                    <a:pt x="100" y="242"/>
                  </a:lnTo>
                  <a:lnTo>
                    <a:pt x="97" y="252"/>
                  </a:lnTo>
                  <a:lnTo>
                    <a:pt x="94" y="263"/>
                  </a:lnTo>
                  <a:lnTo>
                    <a:pt x="90" y="273"/>
                  </a:lnTo>
                  <a:lnTo>
                    <a:pt x="81" y="303"/>
                  </a:lnTo>
                  <a:lnTo>
                    <a:pt x="71" y="333"/>
                  </a:lnTo>
                  <a:lnTo>
                    <a:pt x="65" y="348"/>
                  </a:lnTo>
                  <a:lnTo>
                    <a:pt x="36" y="417"/>
                  </a:lnTo>
                  <a:lnTo>
                    <a:pt x="0" y="483"/>
                  </a:lnTo>
                  <a:lnTo>
                    <a:pt x="27" y="573"/>
                  </a:lnTo>
                  <a:lnTo>
                    <a:pt x="94" y="745"/>
                  </a:lnTo>
                  <a:lnTo>
                    <a:pt x="177" y="908"/>
                  </a:lnTo>
                  <a:lnTo>
                    <a:pt x="276" y="1062"/>
                  </a:lnTo>
                  <a:lnTo>
                    <a:pt x="332" y="1135"/>
                  </a:lnTo>
                  <a:lnTo>
                    <a:pt x="343" y="1123"/>
                  </a:lnTo>
                  <a:lnTo>
                    <a:pt x="355" y="1110"/>
                  </a:lnTo>
                  <a:lnTo>
                    <a:pt x="369" y="1095"/>
                  </a:lnTo>
                  <a:lnTo>
                    <a:pt x="383" y="1078"/>
                  </a:lnTo>
                  <a:lnTo>
                    <a:pt x="396" y="1064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9" y="1048"/>
                  </a:lnTo>
                  <a:lnTo>
                    <a:pt x="418" y="1037"/>
                  </a:lnTo>
                  <a:lnTo>
                    <a:pt x="427" y="1025"/>
                  </a:lnTo>
                  <a:lnTo>
                    <a:pt x="443" y="1007"/>
                  </a:lnTo>
                  <a:lnTo>
                    <a:pt x="457" y="989"/>
                  </a:lnTo>
                  <a:lnTo>
                    <a:pt x="460" y="985"/>
                  </a:lnTo>
                  <a:lnTo>
                    <a:pt x="462" y="981"/>
                  </a:lnTo>
                  <a:lnTo>
                    <a:pt x="425" y="929"/>
                  </a:lnTo>
                  <a:lnTo>
                    <a:pt x="355" y="820"/>
                  </a:lnTo>
                  <a:lnTo>
                    <a:pt x="295" y="706"/>
                  </a:lnTo>
                  <a:lnTo>
                    <a:pt x="243" y="587"/>
                  </a:lnTo>
                  <a:lnTo>
                    <a:pt x="201" y="464"/>
                  </a:lnTo>
                  <a:lnTo>
                    <a:pt x="168" y="335"/>
                  </a:lnTo>
                  <a:lnTo>
                    <a:pt x="145" y="204"/>
                  </a:lnTo>
                  <a:lnTo>
                    <a:pt x="133" y="6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D5817B8-6711-437F-8090-097E2CF1D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684" y="6349178"/>
              <a:ext cx="2956360" cy="428999"/>
            </a:xfrm>
            <a:custGeom>
              <a:avLst/>
              <a:gdLst>
                <a:gd name="connsiteX0" fmla="*/ 0 w 3941813"/>
                <a:gd name="connsiteY0" fmla="*/ 0 h 571998"/>
                <a:gd name="connsiteX1" fmla="*/ 228336 w 3941813"/>
                <a:gd name="connsiteY1" fmla="*/ 0 h 571998"/>
                <a:gd name="connsiteX2" fmla="*/ 228336 w 3941813"/>
                <a:gd name="connsiteY2" fmla="*/ 1035 h 571998"/>
                <a:gd name="connsiteX3" fmla="*/ 228336 w 3941813"/>
                <a:gd name="connsiteY3" fmla="*/ 2070 h 571998"/>
                <a:gd name="connsiteX4" fmla="*/ 228336 w 3941813"/>
                <a:gd name="connsiteY4" fmla="*/ 3450 h 571998"/>
                <a:gd name="connsiteX5" fmla="*/ 228336 w 3941813"/>
                <a:gd name="connsiteY5" fmla="*/ 4485 h 571998"/>
                <a:gd name="connsiteX6" fmla="*/ 228336 w 3941813"/>
                <a:gd name="connsiteY6" fmla="*/ 6555 h 571998"/>
                <a:gd name="connsiteX7" fmla="*/ 228336 w 3941813"/>
                <a:gd name="connsiteY7" fmla="*/ 8625 h 571998"/>
                <a:gd name="connsiteX8" fmla="*/ 228336 w 3941813"/>
                <a:gd name="connsiteY8" fmla="*/ 13110 h 571998"/>
                <a:gd name="connsiteX9" fmla="*/ 228681 w 3941813"/>
                <a:gd name="connsiteY9" fmla="*/ 17595 h 571998"/>
                <a:gd name="connsiteX10" fmla="*/ 228681 w 3941813"/>
                <a:gd name="connsiteY10" fmla="*/ 21045 h 571998"/>
                <a:gd name="connsiteX11" fmla="*/ 229372 w 3941813"/>
                <a:gd name="connsiteY11" fmla="*/ 24495 h 571998"/>
                <a:gd name="connsiteX12" fmla="*/ 229561 w 3941813"/>
                <a:gd name="connsiteY12" fmla="*/ 29949 h 571998"/>
                <a:gd name="connsiteX13" fmla="*/ 230860 w 3941813"/>
                <a:gd name="connsiteY13" fmla="*/ 43059 h 571998"/>
                <a:gd name="connsiteX14" fmla="*/ 231099 w 3941813"/>
                <a:gd name="connsiteY14" fmla="*/ 44849 h 571998"/>
                <a:gd name="connsiteX15" fmla="*/ 231445 w 3941813"/>
                <a:gd name="connsiteY15" fmla="*/ 47954 h 571998"/>
                <a:gd name="connsiteX16" fmla="*/ 231790 w 3941813"/>
                <a:gd name="connsiteY16" fmla="*/ 51059 h 571998"/>
                <a:gd name="connsiteX17" fmla="*/ 232439 w 3941813"/>
                <a:gd name="connsiteY17" fmla="*/ 55431 h 571998"/>
                <a:gd name="connsiteX18" fmla="*/ 237460 w 3941813"/>
                <a:gd name="connsiteY18" fmla="*/ 78594 h 571998"/>
                <a:gd name="connsiteX19" fmla="*/ 239935 w 3941813"/>
                <a:gd name="connsiteY19" fmla="*/ 88754 h 571998"/>
                <a:gd name="connsiteX20" fmla="*/ 249062 w 3941813"/>
                <a:gd name="connsiteY20" fmla="*/ 117988 h 571998"/>
                <a:gd name="connsiteX21" fmla="*/ 258766 w 3941813"/>
                <a:gd name="connsiteY21" fmla="*/ 141560 h 571998"/>
                <a:gd name="connsiteX22" fmla="*/ 260462 w 3941813"/>
                <a:gd name="connsiteY22" fmla="*/ 145242 h 571998"/>
                <a:gd name="connsiteX23" fmla="*/ 261844 w 3941813"/>
                <a:gd name="connsiteY23" fmla="*/ 148347 h 571998"/>
                <a:gd name="connsiteX24" fmla="*/ 263571 w 3941813"/>
                <a:gd name="connsiteY24" fmla="*/ 152142 h 571998"/>
                <a:gd name="connsiteX25" fmla="*/ 265643 w 3941813"/>
                <a:gd name="connsiteY25" fmla="*/ 155592 h 571998"/>
                <a:gd name="connsiteX26" fmla="*/ 267371 w 3941813"/>
                <a:gd name="connsiteY26" fmla="*/ 158697 h 571998"/>
                <a:gd name="connsiteX27" fmla="*/ 269060 w 3941813"/>
                <a:gd name="connsiteY27" fmla="*/ 162072 h 571998"/>
                <a:gd name="connsiteX28" fmla="*/ 276558 w 3941813"/>
                <a:gd name="connsiteY28" fmla="*/ 175613 h 571998"/>
                <a:gd name="connsiteX29" fmla="*/ 277043 w 3941813"/>
                <a:gd name="connsiteY29" fmla="*/ 176291 h 571998"/>
                <a:gd name="connsiteX30" fmla="*/ 278368 w 3941813"/>
                <a:gd name="connsiteY30" fmla="*/ 178791 h 571998"/>
                <a:gd name="connsiteX31" fmla="*/ 295536 w 3941813"/>
                <a:gd name="connsiteY31" fmla="*/ 204348 h 571998"/>
                <a:gd name="connsiteX32" fmla="*/ 296042 w 3941813"/>
                <a:gd name="connsiteY32" fmla="*/ 204926 h 571998"/>
                <a:gd name="connsiteX33" fmla="*/ 298303 w 3941813"/>
                <a:gd name="connsiteY33" fmla="*/ 207936 h 571998"/>
                <a:gd name="connsiteX34" fmla="*/ 316635 w 3941813"/>
                <a:gd name="connsiteY34" fmla="*/ 230146 h 571998"/>
                <a:gd name="connsiteX35" fmla="*/ 318158 w 3941813"/>
                <a:gd name="connsiteY35" fmla="*/ 231823 h 571998"/>
                <a:gd name="connsiteX36" fmla="*/ 341295 w 3941813"/>
                <a:gd name="connsiteY36" fmla="*/ 254260 h 571998"/>
                <a:gd name="connsiteX37" fmla="*/ 364855 w 3941813"/>
                <a:gd name="connsiteY37" fmla="*/ 274566 h 571998"/>
                <a:gd name="connsiteX38" fmla="*/ 383255 w 3941813"/>
                <a:gd name="connsiteY38" fmla="*/ 287072 h 571998"/>
                <a:gd name="connsiteX39" fmla="*/ 390494 w 3941813"/>
                <a:gd name="connsiteY39" fmla="*/ 291862 h 571998"/>
                <a:gd name="connsiteX40" fmla="*/ 396550 w 3941813"/>
                <a:gd name="connsiteY40" fmla="*/ 295622 h 571998"/>
                <a:gd name="connsiteX41" fmla="*/ 409034 w 3941813"/>
                <a:gd name="connsiteY41" fmla="*/ 302598 h 571998"/>
                <a:gd name="connsiteX42" fmla="*/ 419364 w 3941813"/>
                <a:gd name="connsiteY42" fmla="*/ 308079 h 571998"/>
                <a:gd name="connsiteX43" fmla="*/ 431109 w 3941813"/>
                <a:gd name="connsiteY43" fmla="*/ 313598 h 571998"/>
                <a:gd name="connsiteX44" fmla="*/ 433413 w 3941813"/>
                <a:gd name="connsiteY44" fmla="*/ 314749 h 571998"/>
                <a:gd name="connsiteX45" fmla="*/ 445124 w 3941813"/>
                <a:gd name="connsiteY45" fmla="*/ 319611 h 571998"/>
                <a:gd name="connsiteX46" fmla="*/ 450799 w 3941813"/>
                <a:gd name="connsiteY46" fmla="*/ 321878 h 571998"/>
                <a:gd name="connsiteX47" fmla="*/ 462312 w 3941813"/>
                <a:gd name="connsiteY47" fmla="*/ 325820 h 571998"/>
                <a:gd name="connsiteX48" fmla="*/ 480775 w 3941813"/>
                <a:gd name="connsiteY48" fmla="*/ 331449 h 571998"/>
                <a:gd name="connsiteX49" fmla="*/ 490525 w 3941813"/>
                <a:gd name="connsiteY49" fmla="*/ 333953 h 571998"/>
                <a:gd name="connsiteX50" fmla="*/ 499752 w 3941813"/>
                <a:gd name="connsiteY50" fmla="*/ 335946 h 571998"/>
                <a:gd name="connsiteX51" fmla="*/ 520232 w 3941813"/>
                <a:gd name="connsiteY51" fmla="*/ 340163 h 571998"/>
                <a:gd name="connsiteX52" fmla="*/ 554124 w 3941813"/>
                <a:gd name="connsiteY52" fmla="*/ 343209 h 571998"/>
                <a:gd name="connsiteX53" fmla="*/ 555122 w 3941813"/>
                <a:gd name="connsiteY53" fmla="*/ 343268 h 571998"/>
                <a:gd name="connsiteX54" fmla="*/ 555467 w 3941813"/>
                <a:gd name="connsiteY54" fmla="*/ 343294 h 571998"/>
                <a:gd name="connsiteX55" fmla="*/ 572739 w 3941813"/>
                <a:gd name="connsiteY55" fmla="*/ 343958 h 571998"/>
                <a:gd name="connsiteX56" fmla="*/ 3862707 w 3941813"/>
                <a:gd name="connsiteY56" fmla="*/ 343958 h 571998"/>
                <a:gd name="connsiteX57" fmla="*/ 3941813 w 3941813"/>
                <a:gd name="connsiteY57" fmla="*/ 343958 h 571998"/>
                <a:gd name="connsiteX58" fmla="*/ 3941813 w 3941813"/>
                <a:gd name="connsiteY58" fmla="*/ 388462 h 571998"/>
                <a:gd name="connsiteX59" fmla="*/ 3940777 w 3941813"/>
                <a:gd name="connsiteY59" fmla="*/ 407437 h 571998"/>
                <a:gd name="connsiteX60" fmla="*/ 3933868 w 3941813"/>
                <a:gd name="connsiteY60" fmla="*/ 442971 h 571998"/>
                <a:gd name="connsiteX61" fmla="*/ 3920050 w 3941813"/>
                <a:gd name="connsiteY61" fmla="*/ 476090 h 571998"/>
                <a:gd name="connsiteX62" fmla="*/ 3900015 w 3941813"/>
                <a:gd name="connsiteY62" fmla="*/ 505415 h 571998"/>
                <a:gd name="connsiteX63" fmla="*/ 3875143 w 3941813"/>
                <a:gd name="connsiteY63" fmla="*/ 530254 h 571998"/>
                <a:gd name="connsiteX64" fmla="*/ 3846126 w 3941813"/>
                <a:gd name="connsiteY64" fmla="*/ 549919 h 571998"/>
                <a:gd name="connsiteX65" fmla="*/ 3812964 w 3941813"/>
                <a:gd name="connsiteY65" fmla="*/ 563718 h 571998"/>
                <a:gd name="connsiteX66" fmla="*/ 3777038 w 3941813"/>
                <a:gd name="connsiteY66" fmla="*/ 570963 h 571998"/>
                <a:gd name="connsiteX67" fmla="*/ 3758385 w 3941813"/>
                <a:gd name="connsiteY67" fmla="*/ 571998 h 571998"/>
                <a:gd name="connsiteX68" fmla="*/ 572739 w 3941813"/>
                <a:gd name="connsiteY68" fmla="*/ 571998 h 571998"/>
                <a:gd name="connsiteX69" fmla="*/ 543032 w 3941813"/>
                <a:gd name="connsiteY69" fmla="*/ 571308 h 571998"/>
                <a:gd name="connsiteX70" fmla="*/ 485343 w 3941813"/>
                <a:gd name="connsiteY70" fmla="*/ 565788 h 571998"/>
                <a:gd name="connsiteX71" fmla="*/ 429382 w 3941813"/>
                <a:gd name="connsiteY71" fmla="*/ 554059 h 571998"/>
                <a:gd name="connsiteX72" fmla="*/ 375493 w 3941813"/>
                <a:gd name="connsiteY72" fmla="*/ 537499 h 571998"/>
                <a:gd name="connsiteX73" fmla="*/ 324023 w 3941813"/>
                <a:gd name="connsiteY73" fmla="*/ 515419 h 571998"/>
                <a:gd name="connsiteX74" fmla="*/ 275661 w 3941813"/>
                <a:gd name="connsiteY74" fmla="*/ 489200 h 571998"/>
                <a:gd name="connsiteX75" fmla="*/ 229718 w 3941813"/>
                <a:gd name="connsiteY75" fmla="*/ 458495 h 571998"/>
                <a:gd name="connsiteX76" fmla="*/ 187574 w 3941813"/>
                <a:gd name="connsiteY76" fmla="*/ 423306 h 571998"/>
                <a:gd name="connsiteX77" fmla="*/ 148539 w 3941813"/>
                <a:gd name="connsiteY77" fmla="*/ 384667 h 571998"/>
                <a:gd name="connsiteX78" fmla="*/ 113650 w 3941813"/>
                <a:gd name="connsiteY78" fmla="*/ 342233 h 571998"/>
                <a:gd name="connsiteX79" fmla="*/ 82906 w 3941813"/>
                <a:gd name="connsiteY79" fmla="*/ 296349 h 571998"/>
                <a:gd name="connsiteX80" fmla="*/ 56307 w 3941813"/>
                <a:gd name="connsiteY80" fmla="*/ 248050 h 571998"/>
                <a:gd name="connsiteX81" fmla="*/ 34544 w 3941813"/>
                <a:gd name="connsiteY81" fmla="*/ 196646 h 571998"/>
                <a:gd name="connsiteX82" fmla="*/ 17963 w 3941813"/>
                <a:gd name="connsiteY82" fmla="*/ 143172 h 571998"/>
                <a:gd name="connsiteX83" fmla="*/ 6218 w 3941813"/>
                <a:gd name="connsiteY83" fmla="*/ 87283 h 571998"/>
                <a:gd name="connsiteX84" fmla="*/ 346 w 3941813"/>
                <a:gd name="connsiteY84" fmla="*/ 29669 h 57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941813" h="571998">
                  <a:moveTo>
                    <a:pt x="0" y="0"/>
                  </a:moveTo>
                  <a:lnTo>
                    <a:pt x="228336" y="0"/>
                  </a:lnTo>
                  <a:lnTo>
                    <a:pt x="228336" y="1035"/>
                  </a:lnTo>
                  <a:lnTo>
                    <a:pt x="228336" y="2070"/>
                  </a:lnTo>
                  <a:lnTo>
                    <a:pt x="228336" y="3450"/>
                  </a:lnTo>
                  <a:lnTo>
                    <a:pt x="228336" y="4485"/>
                  </a:lnTo>
                  <a:lnTo>
                    <a:pt x="228336" y="6555"/>
                  </a:lnTo>
                  <a:lnTo>
                    <a:pt x="228336" y="8625"/>
                  </a:lnTo>
                  <a:lnTo>
                    <a:pt x="228336" y="13110"/>
                  </a:lnTo>
                  <a:lnTo>
                    <a:pt x="228681" y="17595"/>
                  </a:lnTo>
                  <a:lnTo>
                    <a:pt x="228681" y="21045"/>
                  </a:lnTo>
                  <a:lnTo>
                    <a:pt x="229372" y="24495"/>
                  </a:lnTo>
                  <a:lnTo>
                    <a:pt x="229561" y="29949"/>
                  </a:lnTo>
                  <a:lnTo>
                    <a:pt x="230860" y="43059"/>
                  </a:lnTo>
                  <a:lnTo>
                    <a:pt x="231099" y="44849"/>
                  </a:lnTo>
                  <a:lnTo>
                    <a:pt x="231445" y="47954"/>
                  </a:lnTo>
                  <a:lnTo>
                    <a:pt x="231790" y="51059"/>
                  </a:lnTo>
                  <a:lnTo>
                    <a:pt x="232439" y="55431"/>
                  </a:lnTo>
                  <a:lnTo>
                    <a:pt x="237460" y="78594"/>
                  </a:lnTo>
                  <a:lnTo>
                    <a:pt x="239935" y="88754"/>
                  </a:lnTo>
                  <a:lnTo>
                    <a:pt x="249062" y="117988"/>
                  </a:lnTo>
                  <a:lnTo>
                    <a:pt x="258766" y="141560"/>
                  </a:lnTo>
                  <a:lnTo>
                    <a:pt x="260462" y="145242"/>
                  </a:lnTo>
                  <a:lnTo>
                    <a:pt x="261844" y="148347"/>
                  </a:lnTo>
                  <a:lnTo>
                    <a:pt x="263571" y="152142"/>
                  </a:lnTo>
                  <a:lnTo>
                    <a:pt x="265643" y="155592"/>
                  </a:lnTo>
                  <a:lnTo>
                    <a:pt x="267371" y="158697"/>
                  </a:lnTo>
                  <a:lnTo>
                    <a:pt x="269060" y="162072"/>
                  </a:lnTo>
                  <a:lnTo>
                    <a:pt x="276558" y="175613"/>
                  </a:lnTo>
                  <a:lnTo>
                    <a:pt x="277043" y="176291"/>
                  </a:lnTo>
                  <a:lnTo>
                    <a:pt x="278368" y="178791"/>
                  </a:lnTo>
                  <a:lnTo>
                    <a:pt x="295536" y="204348"/>
                  </a:lnTo>
                  <a:lnTo>
                    <a:pt x="296042" y="204926"/>
                  </a:lnTo>
                  <a:lnTo>
                    <a:pt x="298303" y="207936"/>
                  </a:lnTo>
                  <a:lnTo>
                    <a:pt x="316635" y="230146"/>
                  </a:lnTo>
                  <a:lnTo>
                    <a:pt x="318158" y="231823"/>
                  </a:lnTo>
                  <a:lnTo>
                    <a:pt x="341295" y="254260"/>
                  </a:lnTo>
                  <a:lnTo>
                    <a:pt x="364855" y="274566"/>
                  </a:lnTo>
                  <a:lnTo>
                    <a:pt x="383255" y="287072"/>
                  </a:lnTo>
                  <a:lnTo>
                    <a:pt x="390494" y="291862"/>
                  </a:lnTo>
                  <a:lnTo>
                    <a:pt x="396550" y="295622"/>
                  </a:lnTo>
                  <a:lnTo>
                    <a:pt x="409034" y="302598"/>
                  </a:lnTo>
                  <a:lnTo>
                    <a:pt x="419364" y="308079"/>
                  </a:lnTo>
                  <a:lnTo>
                    <a:pt x="431109" y="313598"/>
                  </a:lnTo>
                  <a:lnTo>
                    <a:pt x="433413" y="314749"/>
                  </a:lnTo>
                  <a:lnTo>
                    <a:pt x="445124" y="319611"/>
                  </a:lnTo>
                  <a:lnTo>
                    <a:pt x="450799" y="321878"/>
                  </a:lnTo>
                  <a:lnTo>
                    <a:pt x="462312" y="325820"/>
                  </a:lnTo>
                  <a:lnTo>
                    <a:pt x="480775" y="331449"/>
                  </a:lnTo>
                  <a:lnTo>
                    <a:pt x="490525" y="333953"/>
                  </a:lnTo>
                  <a:lnTo>
                    <a:pt x="499752" y="335946"/>
                  </a:lnTo>
                  <a:lnTo>
                    <a:pt x="520232" y="340163"/>
                  </a:lnTo>
                  <a:lnTo>
                    <a:pt x="554124" y="343209"/>
                  </a:lnTo>
                  <a:lnTo>
                    <a:pt x="555122" y="343268"/>
                  </a:lnTo>
                  <a:lnTo>
                    <a:pt x="555467" y="343294"/>
                  </a:lnTo>
                  <a:lnTo>
                    <a:pt x="572739" y="343958"/>
                  </a:lnTo>
                  <a:lnTo>
                    <a:pt x="3862707" y="343958"/>
                  </a:lnTo>
                  <a:lnTo>
                    <a:pt x="3941813" y="343958"/>
                  </a:lnTo>
                  <a:lnTo>
                    <a:pt x="3941813" y="388462"/>
                  </a:lnTo>
                  <a:lnTo>
                    <a:pt x="3940777" y="407437"/>
                  </a:lnTo>
                  <a:lnTo>
                    <a:pt x="3933868" y="442971"/>
                  </a:lnTo>
                  <a:lnTo>
                    <a:pt x="3920050" y="476090"/>
                  </a:lnTo>
                  <a:lnTo>
                    <a:pt x="3900015" y="505415"/>
                  </a:lnTo>
                  <a:lnTo>
                    <a:pt x="3875143" y="530254"/>
                  </a:lnTo>
                  <a:lnTo>
                    <a:pt x="3846126" y="549919"/>
                  </a:lnTo>
                  <a:lnTo>
                    <a:pt x="3812964" y="563718"/>
                  </a:lnTo>
                  <a:lnTo>
                    <a:pt x="3777038" y="570963"/>
                  </a:lnTo>
                  <a:lnTo>
                    <a:pt x="3758385" y="571998"/>
                  </a:lnTo>
                  <a:lnTo>
                    <a:pt x="572739" y="571998"/>
                  </a:lnTo>
                  <a:lnTo>
                    <a:pt x="543032" y="571308"/>
                  </a:lnTo>
                  <a:lnTo>
                    <a:pt x="485343" y="565788"/>
                  </a:lnTo>
                  <a:lnTo>
                    <a:pt x="429382" y="554059"/>
                  </a:lnTo>
                  <a:lnTo>
                    <a:pt x="375493" y="537499"/>
                  </a:lnTo>
                  <a:lnTo>
                    <a:pt x="324023" y="515419"/>
                  </a:lnTo>
                  <a:lnTo>
                    <a:pt x="275661" y="489200"/>
                  </a:lnTo>
                  <a:lnTo>
                    <a:pt x="229718" y="458495"/>
                  </a:lnTo>
                  <a:lnTo>
                    <a:pt x="187574" y="423306"/>
                  </a:lnTo>
                  <a:lnTo>
                    <a:pt x="148539" y="384667"/>
                  </a:lnTo>
                  <a:lnTo>
                    <a:pt x="113650" y="342233"/>
                  </a:lnTo>
                  <a:lnTo>
                    <a:pt x="82906" y="296349"/>
                  </a:lnTo>
                  <a:lnTo>
                    <a:pt x="56307" y="248050"/>
                  </a:lnTo>
                  <a:lnTo>
                    <a:pt x="34544" y="196646"/>
                  </a:lnTo>
                  <a:lnTo>
                    <a:pt x="17963" y="143172"/>
                  </a:lnTo>
                  <a:lnTo>
                    <a:pt x="6218" y="87283"/>
                  </a:lnTo>
                  <a:lnTo>
                    <a:pt x="346" y="296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04" name="Freeform 585">
              <a:extLst>
                <a:ext uri="{FF2B5EF4-FFF2-40B4-BE49-F238E27FC236}">
                  <a16:creationId xmlns:a16="http://schemas.microsoft.com/office/drawing/2014/main" id="{18D43308-2F38-45C9-8BA9-AA28F8F5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605" y="6090122"/>
              <a:ext cx="517079" cy="5170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b="1">
                  <a:solidFill>
                    <a:srgbClr val="191C2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86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13773-209A-2651-A13B-6C0CF63B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827504-F7BB-16D9-F88D-63CDE459D44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A62155-C757-FA0E-5301-06F385BF7A76}"/>
              </a:ext>
            </a:extLst>
          </p:cNvPr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A721338-D375-3048-E3A3-670AEC6D4288}"/>
              </a:ext>
            </a:extLst>
          </p:cNvPr>
          <p:cNvGrpSpPr/>
          <p:nvPr/>
        </p:nvGrpSpPr>
        <p:grpSpPr>
          <a:xfrm>
            <a:off x="-172896" y="3600450"/>
            <a:ext cx="18460896" cy="3086100"/>
            <a:chOff x="0" y="0"/>
            <a:chExt cx="4862129" cy="812800"/>
          </a:xfrm>
          <a:solidFill>
            <a:srgbClr val="00ABC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21FDBA2-7CCD-7056-281E-C85C8C5BD8C0}"/>
                </a:ext>
              </a:extLst>
            </p:cNvPr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E59B5C9-8501-6F6F-45C6-0D7412CF756E}"/>
                </a:ext>
              </a:extLst>
            </p:cNvPr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AAB5F2CC-5277-3C96-B46E-6B638AF42D81}"/>
              </a:ext>
            </a:extLst>
          </p:cNvPr>
          <p:cNvSpPr txBox="1">
            <a:spLocks/>
          </p:cNvSpPr>
          <p:nvPr/>
        </p:nvSpPr>
        <p:spPr>
          <a:xfrm>
            <a:off x="1676400" y="4302841"/>
            <a:ext cx="15316200" cy="1681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1500" dirty="0">
                <a:solidFill>
                  <a:schemeClr val="tx1"/>
                </a:solidFill>
              </a:rPr>
              <a:t>How can we identify it?</a:t>
            </a:r>
          </a:p>
        </p:txBody>
      </p:sp>
    </p:spTree>
    <p:extLst>
      <p:ext uri="{BB962C8B-B14F-4D97-AF65-F5344CB8AC3E}">
        <p14:creationId xmlns:p14="http://schemas.microsoft.com/office/powerpoint/2010/main" val="281300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4211B-F846-E05A-0A5E-BF57D454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6CB705-38DA-F1CC-E496-5460F71BDB2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CDFF5F-3B26-0EAC-AFA7-019F377BBC4F}"/>
              </a:ext>
            </a:extLst>
          </p:cNvPr>
          <p:cNvSpPr txBox="1">
            <a:spLocks/>
          </p:cNvSpPr>
          <p:nvPr/>
        </p:nvSpPr>
        <p:spPr>
          <a:xfrm>
            <a:off x="5334000" y="266700"/>
            <a:ext cx="10800265" cy="1607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Degradation processes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7074781-9A12-F868-E9C5-3920000E5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593770"/>
              </p:ext>
            </p:extLst>
          </p:nvPr>
        </p:nvGraphicFramePr>
        <p:xfrm>
          <a:off x="3733800" y="1607071"/>
          <a:ext cx="13639800" cy="841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2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625</Words>
  <Application>Microsoft Office PowerPoint</Application>
  <PresentationFormat>Custom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Franklin Gothic Book</vt:lpstr>
      <vt:lpstr>Times New Roman</vt:lpstr>
      <vt:lpstr>Trebuchet MS</vt:lpstr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2024 presentation</dc:title>
  <cp:lastModifiedBy>Sanya Mathura</cp:lastModifiedBy>
  <cp:revision>5</cp:revision>
  <dcterms:created xsi:type="dcterms:W3CDTF">2006-08-16T00:00:00Z</dcterms:created>
  <dcterms:modified xsi:type="dcterms:W3CDTF">2024-11-03T14:11:12Z</dcterms:modified>
  <dc:identifier>DAF8CbaMsus</dc:identifier>
</cp:coreProperties>
</file>